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B539-D85C-4A66-8FBA-B44F8CF9D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7E8F7-D627-4C15-97C7-BF48A6E66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DB36-6342-4F56-BE7A-9E3EA2D6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DB-A31C-4E94-8663-243D0429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B9C63-9907-4178-AB9B-FA15F578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4F98-DF85-46E1-80CF-E836A77D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1924B-8E37-424A-B65A-A3DEE631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2925-9B33-4722-9988-6BFB2F65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86A5-F705-4267-9586-748B8D9D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B764-D7B2-44D5-9B13-557A9DE5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72FF6-47FF-4114-B807-575BD63FB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711E2-10FB-4FCB-8DD3-DA08713C3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0FF85-15AC-4F69-B8F4-65DA758F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71B6-1DFB-4BD2-A20E-24B45433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F754-23B2-412A-BB1D-6B03D8B9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9A19-5D12-4D2E-B63A-D9D7BE91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BF3D-B32A-4BDD-9E0A-07404F83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2DD7A-CF35-4625-894D-E62A8D54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E9524-8063-413C-9D86-E3803EF0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573A-188C-4869-ACAC-1B3B991E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4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42D3-FC0F-477C-A8CA-9A2485AF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5C164-F53B-44D4-8147-CFCE460A7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2A93F-18FA-4E24-A9FF-C7369198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D0F4-59FE-46BA-B9D6-E02F84AB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2F91-409E-4D06-95E1-21D018BC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0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4CCE-FFF3-43B3-A271-CCE9C60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5A27-92DB-4DAD-92A0-B0CC0B234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F7554-2E6A-4C99-A40D-555925D5E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FF0EF-CA85-44EE-9DF8-6A4136C6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6650C-0A3E-4547-8364-3CD47729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6F32C-1577-4945-9AC5-A30D5327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4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6295-39E1-4B4C-903D-D36CD5E6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9F52-1778-44FB-A363-267DBD21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B0898-2E79-41C1-982B-C70F77245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1500B-4FA4-46A4-BFF8-BE73E1C7F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B3ACC-201A-43A1-9895-1B8EF812A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F0B89-BC5E-4712-A886-435BF62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E7A4B-879A-41B1-A590-370340D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0F11A-C32E-42BF-8C05-FEFE0CD0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4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B732-0D9A-426E-BF72-8B926094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45D54-61D4-43C7-9B53-75508669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C9270-DC4D-43F0-AAA1-A690647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63322-9703-40EA-88DF-7801C995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7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10C83-90F6-4081-BA7C-C7DD3088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A52EE-AC3E-414D-9301-EF86A848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716BE-7AA9-43CB-ABD0-B3055B5A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B697-3F9D-473B-9F82-D7B83D64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E523-10B7-41A7-B848-A408BB8D1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F56A7-7AAB-4BA3-A543-BACD821E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4206A-F7E8-4DCA-A845-8811ECAC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DF214-BBC8-43B0-97AC-9F4CD00B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C02FB-7D8E-4C66-ABA4-37A48C68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0FB9-6F87-4064-9747-6EE08AA3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83ED5-1C9C-4E80-AF47-B3BC6A9D6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B268F-D817-4580-A19B-90066D9A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BFD81-C61E-49C5-9D6B-AF63A0F1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5F01F-6392-4777-8027-D8C33590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B720A-8354-468E-A5CE-ED39A81E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4125A-68CA-4707-80D2-4826F3A2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88A1F-02C5-4E8E-8F99-D11C8152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5F93-A204-44CF-BC6D-190319C63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8C80-FC6D-40F5-9287-73F701B3CF3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21B6-755B-40BC-9AAA-ECA569443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C91AE-5A01-4512-967F-7B6B9255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0CD0-8CC7-4B36-BBE0-D1FA1740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9889F-1EE4-454B-B8B4-D6BEEBE9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273EB-9157-4087-85CA-3A58726B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22666-D370-4E66-8FDF-807EF83AB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8FB41-21B2-48F2-9E5E-357547F0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146F5-1B94-4C0A-BABF-220E3F2C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11916-5FCF-4C45-853F-146325EFF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697E1-DEDB-4438-B7E1-F34197BC2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23DDA8-FE1D-4702-8FE2-69B18D1F9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6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3CCBA-3A65-4BFE-B38E-A5AE2FFF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53545-8989-40A9-A507-FE9ABD60E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4CEF2-03C4-4616-B7A9-E209FB99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41BC8-A98C-416D-95F5-53DE9F0CB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43"/>
            <a:ext cx="9693286" cy="68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4BD18-CE7F-4CF3-B061-505F196D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9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B0ECE-E748-4DD3-9625-1A5F0E8F5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9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547A-0649-4B3F-BA32-70D35344D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B1181-87EB-4829-9182-F3A595E0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4A054-35CB-448B-86F7-63D44653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4D039-A622-4AD8-8CF8-74998C44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7932D9-FD25-41AA-9FFC-C90D6F54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8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EE46F-4289-49B2-836C-016C8B76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20BFA-57A1-46A3-A224-4BFF79FF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6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BCA9E-994D-44DC-A4EF-55CAE224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7677C-9500-46C5-917D-84E6CADE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98A4B-458C-4EF7-991D-44B7C527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2745E-4081-4B9F-98E2-835EC6DE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4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75B7D1-DDFB-4203-95D4-CD1C9C49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81B754-8025-4D8F-86A3-670E2E389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EC30E9-AC4C-4029-8FA9-21EF1E905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D8125-C9A4-4E24-AF67-A883BEF7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FC629-5A65-4708-A581-B7F7E7E092A3}"/>
              </a:ext>
            </a:extLst>
          </p:cNvPr>
          <p:cNvSpPr/>
          <p:nvPr/>
        </p:nvSpPr>
        <p:spPr>
          <a:xfrm>
            <a:off x="1505243" y="914400"/>
            <a:ext cx="2166425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3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ED659-2D86-4AF6-8F03-EF5EE958D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9C439-CA81-4DEC-B77C-ACEBF784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B7D23-6AE8-468A-9379-6367C486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2AF2FF-F7DB-4D17-A460-F7D509F1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Fitzmaurice</dc:creator>
  <cp:lastModifiedBy>Kenneth Fitzmaurice</cp:lastModifiedBy>
  <cp:revision>2</cp:revision>
  <dcterms:created xsi:type="dcterms:W3CDTF">2018-12-02T12:20:51Z</dcterms:created>
  <dcterms:modified xsi:type="dcterms:W3CDTF">2018-12-02T12:30:42Z</dcterms:modified>
</cp:coreProperties>
</file>