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788" r:id="rId2"/>
    <p:sldId id="780" r:id="rId3"/>
    <p:sldId id="777" r:id="rId4"/>
    <p:sldId id="785" r:id="rId5"/>
    <p:sldId id="779" r:id="rId6"/>
    <p:sldId id="787" r:id="rId7"/>
    <p:sldId id="786" r:id="rId8"/>
    <p:sldId id="763" r:id="rId9"/>
    <p:sldId id="764" r:id="rId10"/>
    <p:sldId id="767" r:id="rId11"/>
    <p:sldId id="768" r:id="rId12"/>
    <p:sldId id="769" r:id="rId13"/>
    <p:sldId id="770" r:id="rId14"/>
    <p:sldId id="771" r:id="rId15"/>
    <p:sldId id="772" r:id="rId16"/>
    <p:sldId id="773" r:id="rId17"/>
    <p:sldId id="774" r:id="rId18"/>
    <p:sldId id="791" r:id="rId19"/>
    <p:sldId id="789" r:id="rId20"/>
    <p:sldId id="790" r:id="rId21"/>
    <p:sldId id="795" r:id="rId22"/>
    <p:sldId id="861" r:id="rId23"/>
    <p:sldId id="794" r:id="rId24"/>
    <p:sldId id="859" r:id="rId25"/>
    <p:sldId id="860" r:id="rId26"/>
    <p:sldId id="858" r:id="rId27"/>
    <p:sldId id="857" r:id="rId28"/>
    <p:sldId id="854" r:id="rId29"/>
    <p:sldId id="855" r:id="rId30"/>
    <p:sldId id="856" r:id="rId31"/>
    <p:sldId id="853" r:id="rId32"/>
    <p:sldId id="852" r:id="rId33"/>
    <p:sldId id="864" r:id="rId34"/>
    <p:sldId id="862" r:id="rId35"/>
    <p:sldId id="865" r:id="rId36"/>
    <p:sldId id="863" r:id="rId37"/>
    <p:sldId id="866" r:id="rId38"/>
    <p:sldId id="851" r:id="rId39"/>
    <p:sldId id="850" r:id="rId40"/>
    <p:sldId id="867" r:id="rId41"/>
    <p:sldId id="849" r:id="rId42"/>
    <p:sldId id="848" r:id="rId43"/>
    <p:sldId id="868" r:id="rId44"/>
    <p:sldId id="847" r:id="rId45"/>
    <p:sldId id="846" r:id="rId46"/>
    <p:sldId id="845" r:id="rId47"/>
    <p:sldId id="844" r:id="rId48"/>
    <p:sldId id="843" r:id="rId49"/>
    <p:sldId id="842" r:id="rId50"/>
    <p:sldId id="841" r:id="rId51"/>
    <p:sldId id="840" r:id="rId52"/>
    <p:sldId id="839" r:id="rId53"/>
    <p:sldId id="870" r:id="rId54"/>
    <p:sldId id="869" r:id="rId55"/>
    <p:sldId id="838" r:id="rId56"/>
    <p:sldId id="837" r:id="rId57"/>
    <p:sldId id="871" r:id="rId58"/>
    <p:sldId id="836" r:id="rId59"/>
    <p:sldId id="872" r:id="rId60"/>
    <p:sldId id="835" r:id="rId61"/>
    <p:sldId id="834" r:id="rId62"/>
    <p:sldId id="833" r:id="rId63"/>
    <p:sldId id="832" r:id="rId64"/>
    <p:sldId id="831" r:id="rId65"/>
    <p:sldId id="830" r:id="rId66"/>
    <p:sldId id="829" r:id="rId67"/>
    <p:sldId id="828" r:id="rId68"/>
    <p:sldId id="827" r:id="rId69"/>
    <p:sldId id="826" r:id="rId70"/>
    <p:sldId id="825" r:id="rId71"/>
    <p:sldId id="824" r:id="rId72"/>
    <p:sldId id="823" r:id="rId73"/>
    <p:sldId id="822" r:id="rId74"/>
    <p:sldId id="873" r:id="rId75"/>
    <p:sldId id="874" r:id="rId76"/>
    <p:sldId id="821" r:id="rId77"/>
    <p:sldId id="820" r:id="rId78"/>
    <p:sldId id="819" r:id="rId79"/>
    <p:sldId id="818" r:id="rId80"/>
    <p:sldId id="817" r:id="rId81"/>
    <p:sldId id="816" r:id="rId82"/>
    <p:sldId id="815" r:id="rId83"/>
    <p:sldId id="814" r:id="rId84"/>
    <p:sldId id="813" r:id="rId85"/>
    <p:sldId id="812" r:id="rId86"/>
    <p:sldId id="811" r:id="rId87"/>
    <p:sldId id="810" r:id="rId88"/>
    <p:sldId id="808" r:id="rId89"/>
    <p:sldId id="875" r:id="rId90"/>
    <p:sldId id="876" r:id="rId91"/>
    <p:sldId id="809" r:id="rId92"/>
    <p:sldId id="807" r:id="rId93"/>
    <p:sldId id="804" r:id="rId94"/>
    <p:sldId id="805" r:id="rId95"/>
    <p:sldId id="806" r:id="rId96"/>
    <p:sldId id="803" r:id="rId97"/>
    <p:sldId id="802" r:id="rId98"/>
    <p:sldId id="801" r:id="rId99"/>
    <p:sldId id="800" r:id="rId100"/>
    <p:sldId id="799" r:id="rId101"/>
    <p:sldId id="798" r:id="rId102"/>
    <p:sldId id="797" r:id="rId103"/>
    <p:sldId id="796" r:id="rId104"/>
    <p:sldId id="781" r:id="rId105"/>
    <p:sldId id="782" r:id="rId106"/>
    <p:sldId id="783" r:id="rId107"/>
    <p:sldId id="784" r:id="rId108"/>
    <p:sldId id="877" r:id="rId109"/>
    <p:sldId id="878" r:id="rId110"/>
    <p:sldId id="879" r:id="rId111"/>
    <p:sldId id="880" r:id="rId112"/>
    <p:sldId id="881" r:id="rId113"/>
    <p:sldId id="882" r:id="rId114"/>
    <p:sldId id="883" r:id="rId115"/>
    <p:sldId id="884" r:id="rId116"/>
    <p:sldId id="885" r:id="rId117"/>
    <p:sldId id="886" r:id="rId118"/>
    <p:sldId id="887" r:id="rId119"/>
  </p:sldIdLst>
  <p:sldSz cx="9144000" cy="6858000" type="screen4x3"/>
  <p:notesSz cx="9601200" cy="7315200"/>
  <p:custShowLst>
    <p:custShow name="UKCEEDRetrofit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564"/>
    <a:srgbClr val="5AB394"/>
    <a:srgbClr val="33CC33"/>
    <a:srgbClr val="CC66FF"/>
    <a:srgbClr val="800080"/>
    <a:srgbClr val="99FF99"/>
    <a:srgbClr val="FFFF99"/>
    <a:srgbClr val="FF6600"/>
    <a:srgbClr val="FF7C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5" autoAdjust="0"/>
    <p:restoredTop sz="86471" autoAdjust="0"/>
  </p:normalViewPr>
  <p:slideViewPr>
    <p:cSldViewPr>
      <p:cViewPr varScale="1">
        <p:scale>
          <a:sx n="130" d="100"/>
          <a:sy n="130" d="100"/>
        </p:scale>
        <p:origin x="-1272" y="-96"/>
      </p:cViewPr>
      <p:guideLst>
        <p:guide orient="horz" pos="2705"/>
        <p:guide pos="2880"/>
      </p:guideLst>
    </p:cSldViewPr>
  </p:slideViewPr>
  <p:outlineViewPr>
    <p:cViewPr>
      <p:scale>
        <a:sx n="33" d="100"/>
        <a:sy n="33" d="100"/>
      </p:scale>
      <p:origin x="0" y="139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7589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handoutMaster" Target="handoutMasters/handoutMaster1.xml"/><Relationship Id="rId122" Type="http://schemas.openxmlformats.org/officeDocument/2006/relationships/printerSettings" Target="printerSettings/printerSettings1.bin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FCF54-DD4D-4D5A-BD52-FB6E34062F4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BA9EB-6F5E-46C2-A094-38D2290E813F}">
      <dgm:prSet phldrT="[Text]"/>
      <dgm:spPr/>
      <dgm:t>
        <a:bodyPr/>
        <a:lstStyle/>
        <a:p>
          <a:r>
            <a:rPr lang="en-GB" dirty="0"/>
            <a:t>“Grey Economy” with no skills for repairs</a:t>
          </a:r>
        </a:p>
      </dgm:t>
    </dgm:pt>
    <dgm:pt modelId="{DACE4482-2E9E-4436-9613-E72737F362CD}" type="parTrans" cxnId="{35A819EC-8388-4C60-8C4F-5829A460E118}">
      <dgm:prSet/>
      <dgm:spPr/>
      <dgm:t>
        <a:bodyPr/>
        <a:lstStyle/>
        <a:p>
          <a:endParaRPr lang="en-GB"/>
        </a:p>
      </dgm:t>
    </dgm:pt>
    <dgm:pt modelId="{B78EBA1E-9DE2-4D40-9ED2-67278CA60713}" type="sibTrans" cxnId="{35A819EC-8388-4C60-8C4F-5829A460E118}">
      <dgm:prSet/>
      <dgm:spPr/>
      <dgm:t>
        <a:bodyPr/>
        <a:lstStyle/>
        <a:p>
          <a:endParaRPr lang="en-GB"/>
        </a:p>
      </dgm:t>
    </dgm:pt>
    <dgm:pt modelId="{21224164-9DBF-4F66-AECC-69CEAEDFA07F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CAD jockeys</a:t>
          </a:r>
        </a:p>
      </dgm:t>
    </dgm:pt>
    <dgm:pt modelId="{8958531C-FCAF-4E05-8927-5B6E4C307065}" type="parTrans" cxnId="{C4011178-4CE2-4294-AEE9-3DD402AECBFA}">
      <dgm:prSet/>
      <dgm:spPr/>
      <dgm:t>
        <a:bodyPr/>
        <a:lstStyle/>
        <a:p>
          <a:endParaRPr lang="en-GB"/>
        </a:p>
      </dgm:t>
    </dgm:pt>
    <dgm:pt modelId="{079D3DC3-C744-4C79-8DE0-1F8D3D751599}" type="sibTrans" cxnId="{C4011178-4CE2-4294-AEE9-3DD402AECBFA}">
      <dgm:prSet/>
      <dgm:spPr/>
      <dgm:t>
        <a:bodyPr/>
        <a:lstStyle/>
        <a:p>
          <a:endParaRPr lang="en-GB"/>
        </a:p>
      </dgm:t>
    </dgm:pt>
    <dgm:pt modelId="{8FDF8DAF-4F3B-42C2-BC01-6E2CF6C5B5E3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“Architectural Services”</a:t>
          </a:r>
          <a:endParaRPr lang="en-GB" dirty="0">
            <a:solidFill>
              <a:schemeClr val="bg1"/>
            </a:solidFill>
          </a:endParaRPr>
        </a:p>
      </dgm:t>
    </dgm:pt>
    <dgm:pt modelId="{E68D1CF7-B7BD-4B0D-931A-9D8C4FF74377}" type="parTrans" cxnId="{FEC8D13C-2F53-43A8-A004-61D93125E663}">
      <dgm:prSet/>
      <dgm:spPr/>
      <dgm:t>
        <a:bodyPr/>
        <a:lstStyle/>
        <a:p>
          <a:endParaRPr lang="en-GB"/>
        </a:p>
      </dgm:t>
    </dgm:pt>
    <dgm:pt modelId="{33E76790-A05C-4718-A9C2-59E3EAD0D263}" type="sibTrans" cxnId="{FEC8D13C-2F53-43A8-A004-61D93125E663}">
      <dgm:prSet/>
      <dgm:spPr/>
      <dgm:t>
        <a:bodyPr/>
        <a:lstStyle/>
        <a:p>
          <a:endParaRPr lang="en-GB"/>
        </a:p>
      </dgm:t>
    </dgm:pt>
    <dgm:pt modelId="{71B0AD15-3886-40DD-A9ED-B113EAF2D7F9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Buildings not Architecture</a:t>
          </a:r>
        </a:p>
      </dgm:t>
    </dgm:pt>
    <dgm:pt modelId="{90412E44-C0F0-4214-A01E-9420DC83CB33}" type="parTrans" cxnId="{3D7D19C4-B4BE-4BE1-9964-2E0B8EA56903}">
      <dgm:prSet/>
      <dgm:spPr/>
      <dgm:t>
        <a:bodyPr/>
        <a:lstStyle/>
        <a:p>
          <a:endParaRPr lang="en-GB"/>
        </a:p>
      </dgm:t>
    </dgm:pt>
    <dgm:pt modelId="{4E99274A-39F5-4B75-A0BF-080B0E40B9D0}" type="sibTrans" cxnId="{3D7D19C4-B4BE-4BE1-9964-2E0B8EA56903}">
      <dgm:prSet/>
      <dgm:spPr/>
      <dgm:t>
        <a:bodyPr/>
        <a:lstStyle/>
        <a:p>
          <a:endParaRPr lang="en-GB"/>
        </a:p>
      </dgm:t>
    </dgm:pt>
    <dgm:pt modelId="{AD325186-D26D-4170-A03A-0F3DDEFE9470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Little building know-how</a:t>
          </a:r>
        </a:p>
      </dgm:t>
    </dgm:pt>
    <dgm:pt modelId="{754D13F1-08BC-4006-A6F7-F75BDB868B4C}" type="parTrans" cxnId="{5FD90601-579C-40DB-B22B-D2B619824FD0}">
      <dgm:prSet/>
      <dgm:spPr/>
      <dgm:t>
        <a:bodyPr/>
        <a:lstStyle/>
        <a:p>
          <a:endParaRPr lang="en-GB"/>
        </a:p>
      </dgm:t>
    </dgm:pt>
    <dgm:pt modelId="{2D5524A4-865C-4FA6-A128-7ED38D8B0C04}" type="sibTrans" cxnId="{5FD90601-579C-40DB-B22B-D2B619824FD0}">
      <dgm:prSet/>
      <dgm:spPr/>
      <dgm:t>
        <a:bodyPr/>
        <a:lstStyle/>
        <a:p>
          <a:endParaRPr lang="en-GB"/>
        </a:p>
      </dgm:t>
    </dgm:pt>
    <dgm:pt modelId="{B7B247CD-8C22-4798-8967-9B793E3BB9C2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Repairers</a:t>
          </a:r>
        </a:p>
      </dgm:t>
    </dgm:pt>
    <dgm:pt modelId="{74F14971-1EB8-4863-9F70-240ECB670EAB}" type="parTrans" cxnId="{4AF63DBD-E686-4E81-BA5F-C1CB80020A24}">
      <dgm:prSet/>
      <dgm:spPr/>
      <dgm:t>
        <a:bodyPr/>
        <a:lstStyle/>
        <a:p>
          <a:endParaRPr lang="en-GB"/>
        </a:p>
      </dgm:t>
    </dgm:pt>
    <dgm:pt modelId="{AA3448E9-6AC7-4487-8944-2D166DA2A8A5}" type="sibTrans" cxnId="{4AF63DBD-E686-4E81-BA5F-C1CB80020A24}">
      <dgm:prSet/>
      <dgm:spPr/>
      <dgm:t>
        <a:bodyPr/>
        <a:lstStyle/>
        <a:p>
          <a:endParaRPr lang="en-GB"/>
        </a:p>
      </dgm:t>
    </dgm:pt>
    <dgm:pt modelId="{42E6ED4D-DC0A-45E4-98C9-36B839367A0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White van man</a:t>
          </a:r>
        </a:p>
      </dgm:t>
    </dgm:pt>
    <dgm:pt modelId="{5C1BF9A0-3096-416A-9713-E15FD9B62B4B}" type="parTrans" cxnId="{2FC2F90F-2087-4DEF-8055-7C119E584B3A}">
      <dgm:prSet/>
      <dgm:spPr/>
      <dgm:t>
        <a:bodyPr/>
        <a:lstStyle/>
        <a:p>
          <a:endParaRPr lang="en-GB"/>
        </a:p>
      </dgm:t>
    </dgm:pt>
    <dgm:pt modelId="{0C2E6189-6E30-4A1E-BEF2-62CDC55FF817}" type="sibTrans" cxnId="{2FC2F90F-2087-4DEF-8055-7C119E584B3A}">
      <dgm:prSet/>
      <dgm:spPr/>
      <dgm:t>
        <a:bodyPr/>
        <a:lstStyle/>
        <a:p>
          <a:endParaRPr lang="en-GB"/>
        </a:p>
      </dgm:t>
    </dgm:pt>
    <dgm:pt modelId="{7AEAF81C-9F90-47BE-9B58-603FD98F6A4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“Grey Economy” </a:t>
          </a:r>
        </a:p>
        <a:p>
          <a:r>
            <a:rPr lang="en-GB" dirty="0">
              <a:solidFill>
                <a:schemeClr val="bg1"/>
              </a:solidFill>
            </a:rPr>
            <a:t>= Black Market</a:t>
          </a:r>
        </a:p>
      </dgm:t>
    </dgm:pt>
    <dgm:pt modelId="{E3E8053F-F0BB-418B-ADCB-A86A41C62B7B}" type="parTrans" cxnId="{98AA360B-EF02-4872-BE0D-6C76B1AF8656}">
      <dgm:prSet/>
      <dgm:spPr/>
      <dgm:t>
        <a:bodyPr/>
        <a:lstStyle/>
        <a:p>
          <a:endParaRPr lang="en-GB"/>
        </a:p>
      </dgm:t>
    </dgm:pt>
    <dgm:pt modelId="{B2AD4786-C3C7-4068-9AD7-539854F84687}" type="sibTrans" cxnId="{98AA360B-EF02-4872-BE0D-6C76B1AF8656}">
      <dgm:prSet/>
      <dgm:spPr/>
      <dgm:t>
        <a:bodyPr/>
        <a:lstStyle/>
        <a:p>
          <a:endParaRPr lang="en-GB"/>
        </a:p>
      </dgm:t>
    </dgm:pt>
    <dgm:pt modelId="{5DEC00FB-76CC-466D-8A01-24AF0B30E1ED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Customer Exploitation</a:t>
          </a:r>
        </a:p>
      </dgm:t>
    </dgm:pt>
    <dgm:pt modelId="{32F934DE-A0D1-4984-9F7E-EC77E6C9AF98}" type="parTrans" cxnId="{D549DA53-0B71-4627-A2D9-0A94B2911C26}">
      <dgm:prSet/>
      <dgm:spPr/>
      <dgm:t>
        <a:bodyPr/>
        <a:lstStyle/>
        <a:p>
          <a:endParaRPr lang="en-GB"/>
        </a:p>
      </dgm:t>
    </dgm:pt>
    <dgm:pt modelId="{E2CAAE39-14A6-4AFF-AF31-114C0700D7BB}" type="sibTrans" cxnId="{D549DA53-0B71-4627-A2D9-0A94B2911C26}">
      <dgm:prSet/>
      <dgm:spPr/>
      <dgm:t>
        <a:bodyPr/>
        <a:lstStyle/>
        <a:p>
          <a:endParaRPr lang="en-GB"/>
        </a:p>
      </dgm:t>
    </dgm:pt>
    <dgm:pt modelId="{F534ADD8-B845-4B14-A9CF-546BCCC722B3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Jack of all trades </a:t>
          </a:r>
        </a:p>
        <a:p>
          <a:r>
            <a:rPr lang="en-GB" dirty="0">
              <a:solidFill>
                <a:schemeClr val="bg1"/>
              </a:solidFill>
            </a:rPr>
            <a:t>master of none</a:t>
          </a:r>
        </a:p>
      </dgm:t>
    </dgm:pt>
    <dgm:pt modelId="{DBBF2C8B-F327-42ED-A833-5632FAA8538C}" type="parTrans" cxnId="{9340F903-9032-486E-B053-A57E75FBAB55}">
      <dgm:prSet/>
      <dgm:spPr/>
      <dgm:t>
        <a:bodyPr/>
        <a:lstStyle/>
        <a:p>
          <a:endParaRPr lang="en-GB"/>
        </a:p>
      </dgm:t>
    </dgm:pt>
    <dgm:pt modelId="{AD42B07A-D2B7-46F2-AF20-379535073D80}" type="sibTrans" cxnId="{9340F903-9032-486E-B053-A57E75FBAB55}">
      <dgm:prSet/>
      <dgm:spPr/>
      <dgm:t>
        <a:bodyPr/>
        <a:lstStyle/>
        <a:p>
          <a:endParaRPr lang="en-GB"/>
        </a:p>
      </dgm:t>
    </dgm:pt>
    <dgm:pt modelId="{8E9EBAA9-28FB-449D-A07A-D605328A22B5}">
      <dgm:prSet phldrT="[Text]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solidFill>
                <a:schemeClr val="bg1"/>
              </a:solidFill>
            </a:rPr>
            <a:t>No Prior training</a:t>
          </a:r>
        </a:p>
      </dgm:t>
    </dgm:pt>
    <dgm:pt modelId="{C288B046-6A03-48D2-BEE0-D75ED8FF4B22}" type="parTrans" cxnId="{B4B8B80E-A8B8-492E-9059-A8B8A4355C69}">
      <dgm:prSet/>
      <dgm:spPr/>
      <dgm:t>
        <a:bodyPr/>
        <a:lstStyle/>
        <a:p>
          <a:endParaRPr lang="en-GB"/>
        </a:p>
      </dgm:t>
    </dgm:pt>
    <dgm:pt modelId="{65B73FD9-1D14-4425-9CAE-84042A182F9D}" type="sibTrans" cxnId="{B4B8B80E-A8B8-492E-9059-A8B8A4355C69}">
      <dgm:prSet/>
      <dgm:spPr/>
      <dgm:t>
        <a:bodyPr/>
        <a:lstStyle/>
        <a:p>
          <a:endParaRPr lang="en-GB"/>
        </a:p>
      </dgm:t>
    </dgm:pt>
    <dgm:pt modelId="{537D1205-CA1E-48CF-80DB-C37792A546A4}">
      <dgm:prSet phldrT="[Text]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solidFill>
                <a:schemeClr val="bg1"/>
              </a:solidFill>
            </a:rPr>
            <a:t>Claim work is needed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solidFill>
                <a:schemeClr val="bg1"/>
              </a:solidFill>
            </a:rPr>
            <a:t>when none is required</a:t>
          </a:r>
        </a:p>
      </dgm:t>
    </dgm:pt>
    <dgm:pt modelId="{E2A27868-1CF7-4A4B-9808-DA5F39997099}" type="parTrans" cxnId="{9C5E1EE5-5BAC-402F-8F44-10B0B2C2BF96}">
      <dgm:prSet/>
      <dgm:spPr/>
      <dgm:t>
        <a:bodyPr/>
        <a:lstStyle/>
        <a:p>
          <a:endParaRPr lang="en-GB"/>
        </a:p>
      </dgm:t>
    </dgm:pt>
    <dgm:pt modelId="{4149A39D-9D75-458B-9FB0-49B0E7BF22B0}" type="sibTrans" cxnId="{9C5E1EE5-5BAC-402F-8F44-10B0B2C2BF96}">
      <dgm:prSet/>
      <dgm:spPr/>
      <dgm:t>
        <a:bodyPr/>
        <a:lstStyle/>
        <a:p>
          <a:endParaRPr lang="en-GB"/>
        </a:p>
      </dgm:t>
    </dgm:pt>
    <dgm:pt modelId="{F6BC048A-E668-4D3B-B631-99A2BAF72794}">
      <dgm:prSet phldrT="[Text]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solidFill>
                <a:schemeClr val="bg1"/>
              </a:solidFill>
            </a:rPr>
            <a:t>Bad work will get worse</a:t>
          </a:r>
        </a:p>
      </dgm:t>
    </dgm:pt>
    <dgm:pt modelId="{DBAD7BC3-74BB-48E8-926C-6C79EC7F8DBD}" type="parTrans" cxnId="{0FBD3369-7721-4362-B82A-49D462FFBB70}">
      <dgm:prSet/>
      <dgm:spPr/>
      <dgm:t>
        <a:bodyPr/>
        <a:lstStyle/>
        <a:p>
          <a:endParaRPr lang="en-GB"/>
        </a:p>
      </dgm:t>
    </dgm:pt>
    <dgm:pt modelId="{8B1E94C5-4A97-4043-9DC7-83ADAC58A47A}" type="sibTrans" cxnId="{0FBD3369-7721-4362-B82A-49D462FFBB70}">
      <dgm:prSet/>
      <dgm:spPr/>
      <dgm:t>
        <a:bodyPr/>
        <a:lstStyle/>
        <a:p>
          <a:endParaRPr lang="en-GB"/>
        </a:p>
      </dgm:t>
    </dgm:pt>
    <dgm:pt modelId="{52C6F359-43AE-2746-89B9-CF419912535E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Governance</a:t>
          </a:r>
        </a:p>
      </dgm:t>
    </dgm:pt>
    <dgm:pt modelId="{7DCE7808-B5D9-BF45-8480-F123225FDC4C}" type="parTrans" cxnId="{61788F1A-B7EE-8540-914B-ECB3F4A42DF5}">
      <dgm:prSet/>
      <dgm:spPr/>
      <dgm:t>
        <a:bodyPr/>
        <a:lstStyle/>
        <a:p>
          <a:endParaRPr lang="en-US"/>
        </a:p>
      </dgm:t>
    </dgm:pt>
    <dgm:pt modelId="{8FF12795-411D-EC49-84A6-1E17D36EAD9E}" type="sibTrans" cxnId="{61788F1A-B7EE-8540-914B-ECB3F4A42DF5}">
      <dgm:prSet/>
      <dgm:spPr/>
      <dgm:t>
        <a:bodyPr/>
        <a:lstStyle/>
        <a:p>
          <a:endParaRPr lang="en-US"/>
        </a:p>
      </dgm:t>
    </dgm:pt>
    <dgm:pt modelId="{135CB6C8-85B4-C246-8B61-FFD9849DFD92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No Regulation of Constructors</a:t>
          </a:r>
        </a:p>
      </dgm:t>
    </dgm:pt>
    <dgm:pt modelId="{6C3CEAD3-5F7E-2D45-858A-533A321D69EC}" type="parTrans" cxnId="{5529831C-F31A-CB4C-9B4F-B68AF60319C6}">
      <dgm:prSet/>
      <dgm:spPr/>
      <dgm:t>
        <a:bodyPr/>
        <a:lstStyle/>
        <a:p>
          <a:endParaRPr lang="en-US"/>
        </a:p>
      </dgm:t>
    </dgm:pt>
    <dgm:pt modelId="{9924BCA6-F969-7242-8115-AC544D20BB92}" type="sibTrans" cxnId="{5529831C-F31A-CB4C-9B4F-B68AF60319C6}">
      <dgm:prSet/>
      <dgm:spPr/>
      <dgm:t>
        <a:bodyPr/>
        <a:lstStyle/>
        <a:p>
          <a:endParaRPr lang="en-US"/>
        </a:p>
      </dgm:t>
    </dgm:pt>
    <dgm:pt modelId="{4191B612-2AA6-0A47-84AD-7D3ABF3CA1F9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Weak Consumer Law</a:t>
          </a:r>
        </a:p>
      </dgm:t>
    </dgm:pt>
    <dgm:pt modelId="{749269A8-453F-8240-B3B7-4F2437848DDE}" type="parTrans" cxnId="{3EDA92F6-B425-544B-8BEB-04D6F967A7D0}">
      <dgm:prSet/>
      <dgm:spPr/>
      <dgm:t>
        <a:bodyPr/>
        <a:lstStyle/>
        <a:p>
          <a:endParaRPr lang="en-US"/>
        </a:p>
      </dgm:t>
    </dgm:pt>
    <dgm:pt modelId="{C621B0C7-B667-AD4D-9C1A-88C8923EB1FD}" type="sibTrans" cxnId="{3EDA92F6-B425-544B-8BEB-04D6F967A7D0}">
      <dgm:prSet/>
      <dgm:spPr/>
      <dgm:t>
        <a:bodyPr/>
        <a:lstStyle/>
        <a:p>
          <a:endParaRPr lang="en-US"/>
        </a:p>
      </dgm:t>
    </dgm:pt>
    <dgm:pt modelId="{A7D3DF41-3113-A146-9B38-82FD78B41B38}">
      <dgm:prSet phldrT="[Text]"/>
      <dgm:spPr>
        <a:solidFill>
          <a:srgbClr val="33CC33"/>
        </a:solidFill>
      </dgm:spPr>
      <dgm:t>
        <a:bodyPr/>
        <a:lstStyle/>
        <a:p>
          <a:r>
            <a:rPr lang="en-GB"/>
            <a:t>Consumer Exploitation</a:t>
          </a:r>
          <a:endParaRPr lang="en-GB" dirty="0"/>
        </a:p>
      </dgm:t>
    </dgm:pt>
    <dgm:pt modelId="{0C22740E-240F-FB40-A746-E581C9E6101B}" type="parTrans" cxnId="{EB56290E-8434-CA4F-8ABF-49EC33DC3BC3}">
      <dgm:prSet/>
      <dgm:spPr/>
      <dgm:t>
        <a:bodyPr/>
        <a:lstStyle/>
        <a:p>
          <a:endParaRPr lang="en-US"/>
        </a:p>
      </dgm:t>
    </dgm:pt>
    <dgm:pt modelId="{D3068EF4-9F84-5942-A6DF-1A83BF351B89}" type="sibTrans" cxnId="{EB56290E-8434-CA4F-8ABF-49EC33DC3BC3}">
      <dgm:prSet/>
      <dgm:spPr/>
      <dgm:t>
        <a:bodyPr/>
        <a:lstStyle/>
        <a:p>
          <a:endParaRPr lang="en-US"/>
        </a:p>
      </dgm:t>
    </dgm:pt>
    <dgm:pt modelId="{1B98DFFE-BACF-0340-B4D9-42F574BE91AD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Office of Fair Trade</a:t>
          </a:r>
        </a:p>
      </dgm:t>
    </dgm:pt>
    <dgm:pt modelId="{63CDD288-9D5F-7F4E-8131-C773EFE6C36F}" type="parTrans" cxnId="{1BBC3F5D-F276-D041-A171-683F1409FDD2}">
      <dgm:prSet/>
      <dgm:spPr/>
      <dgm:t>
        <a:bodyPr/>
        <a:lstStyle/>
        <a:p>
          <a:endParaRPr lang="en-US"/>
        </a:p>
      </dgm:t>
    </dgm:pt>
    <dgm:pt modelId="{DC97E48D-AB4C-0B42-BA47-6A96C4EE55B4}" type="sibTrans" cxnId="{1BBC3F5D-F276-D041-A171-683F1409FDD2}">
      <dgm:prSet/>
      <dgm:spPr/>
      <dgm:t>
        <a:bodyPr/>
        <a:lstStyle/>
        <a:p>
          <a:endParaRPr lang="en-US"/>
        </a:p>
      </dgm:t>
    </dgm:pt>
    <dgm:pt modelId="{CFBA6D0A-E162-BA40-AF8D-0BFD1614A829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Trading Standards Officers</a:t>
          </a:r>
        </a:p>
      </dgm:t>
    </dgm:pt>
    <dgm:pt modelId="{FB0018D2-4BE4-064C-8B33-05CF83E17DF0}" type="parTrans" cxnId="{AB1EB4D8-544B-D842-9801-3BD1A0DECABE}">
      <dgm:prSet/>
      <dgm:spPr/>
      <dgm:t>
        <a:bodyPr/>
        <a:lstStyle/>
        <a:p>
          <a:endParaRPr lang="en-US"/>
        </a:p>
      </dgm:t>
    </dgm:pt>
    <dgm:pt modelId="{8DA856A2-6574-3F40-ACEC-74D8A7B4B71C}" type="sibTrans" cxnId="{AB1EB4D8-544B-D842-9801-3BD1A0DECABE}">
      <dgm:prSet/>
      <dgm:spPr/>
      <dgm:t>
        <a:bodyPr/>
        <a:lstStyle/>
        <a:p>
          <a:endParaRPr lang="en-US"/>
        </a:p>
      </dgm:t>
    </dgm:pt>
    <dgm:pt modelId="{5788E2B7-8CC0-0143-81F3-C84B740F7AFD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Check a </a:t>
          </a:r>
          <a:r>
            <a:rPr lang="en-GB" dirty="0" err="1"/>
            <a:t>trade.com</a:t>
          </a:r>
          <a:r>
            <a:rPr lang="en-GB" dirty="0"/>
            <a:t> lists</a:t>
          </a:r>
        </a:p>
      </dgm:t>
    </dgm:pt>
    <dgm:pt modelId="{C1729D48-B197-3643-9211-22B8D63EA29A}" type="parTrans" cxnId="{CD487097-B499-A042-924B-FFD58C644174}">
      <dgm:prSet/>
      <dgm:spPr/>
      <dgm:t>
        <a:bodyPr/>
        <a:lstStyle/>
        <a:p>
          <a:endParaRPr lang="en-US"/>
        </a:p>
      </dgm:t>
    </dgm:pt>
    <dgm:pt modelId="{EA2BE33A-9AA9-134F-910C-71F0351BAD7C}" type="sibTrans" cxnId="{CD487097-B499-A042-924B-FFD58C644174}">
      <dgm:prSet/>
      <dgm:spPr/>
      <dgm:t>
        <a:bodyPr/>
        <a:lstStyle/>
        <a:p>
          <a:endParaRPr lang="en-US"/>
        </a:p>
      </dgm:t>
    </dgm:pt>
    <dgm:pt modelId="{E656EB63-5B7E-F24D-901E-C8ADD1139B8E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Consumer feedback on manners and cleanliness</a:t>
          </a:r>
        </a:p>
      </dgm:t>
    </dgm:pt>
    <dgm:pt modelId="{7353C79B-0B32-1A4E-A2D4-3E26E81CB23C}" type="parTrans" cxnId="{02E485AA-379D-DC41-95A7-377D877671DC}">
      <dgm:prSet/>
      <dgm:spPr/>
      <dgm:t>
        <a:bodyPr/>
        <a:lstStyle/>
        <a:p>
          <a:endParaRPr lang="en-US"/>
        </a:p>
      </dgm:t>
    </dgm:pt>
    <dgm:pt modelId="{7CE6DAF7-07A6-8B48-AFA9-1D3A69560A29}" type="sibTrans" cxnId="{02E485AA-379D-DC41-95A7-377D877671DC}">
      <dgm:prSet/>
      <dgm:spPr/>
      <dgm:t>
        <a:bodyPr/>
        <a:lstStyle/>
        <a:p>
          <a:endParaRPr lang="en-US"/>
        </a:p>
      </dgm:t>
    </dgm:pt>
    <dgm:pt modelId="{F475FEA7-A59C-574E-BEE6-E1DFAF03FA53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I can CAD, CAD Can, I do</a:t>
          </a:r>
        </a:p>
      </dgm:t>
    </dgm:pt>
    <dgm:pt modelId="{1BFAE0FC-AA57-3543-8220-AC6087DF35FA}" type="parTrans" cxnId="{9C800804-4E3D-1F43-A540-64AA6827153F}">
      <dgm:prSet/>
      <dgm:spPr/>
      <dgm:t>
        <a:bodyPr/>
        <a:lstStyle/>
        <a:p>
          <a:endParaRPr lang="en-US"/>
        </a:p>
      </dgm:t>
    </dgm:pt>
    <dgm:pt modelId="{469F1110-ACF8-EC49-83C6-B1252A55A7AC}" type="sibTrans" cxnId="{9C800804-4E3D-1F43-A540-64AA6827153F}">
      <dgm:prSet/>
      <dgm:spPr/>
      <dgm:t>
        <a:bodyPr/>
        <a:lstStyle/>
        <a:p>
          <a:endParaRPr lang="en-US"/>
        </a:p>
      </dgm:t>
    </dgm:pt>
    <dgm:pt modelId="{B003FAC2-E6CF-EB42-9967-5BE3324E202B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Light touch by Development Control</a:t>
          </a:r>
        </a:p>
      </dgm:t>
    </dgm:pt>
    <dgm:pt modelId="{6F0E122E-20E5-AE40-9846-5A67023A1861}" type="parTrans" cxnId="{C7D53765-A678-5540-B7CF-892559946D28}">
      <dgm:prSet/>
      <dgm:spPr/>
      <dgm:t>
        <a:bodyPr/>
        <a:lstStyle/>
        <a:p>
          <a:endParaRPr lang="en-US"/>
        </a:p>
      </dgm:t>
    </dgm:pt>
    <dgm:pt modelId="{5F0F1F2A-12D8-6949-A90A-BFB7BD99F3EA}" type="sibTrans" cxnId="{C7D53765-A678-5540-B7CF-892559946D28}">
      <dgm:prSet/>
      <dgm:spPr/>
      <dgm:t>
        <a:bodyPr/>
        <a:lstStyle/>
        <a:p>
          <a:endParaRPr lang="en-US"/>
        </a:p>
      </dgm:t>
    </dgm:pt>
    <dgm:pt modelId="{433ECD96-230F-9E43-929F-39F39108398B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No PII Professional Indemnity Insurance</a:t>
          </a:r>
        </a:p>
      </dgm:t>
    </dgm:pt>
    <dgm:pt modelId="{72E4514F-CC25-F34B-89A2-7DA5E64818A4}" type="parTrans" cxnId="{2169550F-E72C-484B-8BCD-8C5C8E074204}">
      <dgm:prSet/>
      <dgm:spPr/>
      <dgm:t>
        <a:bodyPr/>
        <a:lstStyle/>
        <a:p>
          <a:endParaRPr lang="en-US"/>
        </a:p>
      </dgm:t>
    </dgm:pt>
    <dgm:pt modelId="{C21B6799-27FC-5240-8F7E-C62AC6429A55}" type="sibTrans" cxnId="{2169550F-E72C-484B-8BCD-8C5C8E074204}">
      <dgm:prSet/>
      <dgm:spPr/>
      <dgm:t>
        <a:bodyPr/>
        <a:lstStyle/>
        <a:p>
          <a:endParaRPr lang="en-US"/>
        </a:p>
      </dgm:t>
    </dgm:pt>
    <dgm:pt modelId="{83FBDCE9-BF0B-C34D-8561-423D9E36BF80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Inappropriate or incompetent work</a:t>
          </a:r>
        </a:p>
      </dgm:t>
    </dgm:pt>
    <dgm:pt modelId="{BCF5C9A7-D35C-A740-A4FF-397B58B512E9}" type="parTrans" cxnId="{350FC37C-7731-994B-BBDB-E186AFFA9D40}">
      <dgm:prSet/>
      <dgm:spPr/>
      <dgm:t>
        <a:bodyPr/>
        <a:lstStyle/>
        <a:p>
          <a:endParaRPr lang="en-US"/>
        </a:p>
      </dgm:t>
    </dgm:pt>
    <dgm:pt modelId="{607B3560-C0F7-A941-AA68-2E23E0FA385D}" type="sibTrans" cxnId="{350FC37C-7731-994B-BBDB-E186AFFA9D40}">
      <dgm:prSet/>
      <dgm:spPr/>
      <dgm:t>
        <a:bodyPr/>
        <a:lstStyle/>
        <a:p>
          <a:endParaRPr lang="en-US"/>
        </a:p>
      </dgm:t>
    </dgm:pt>
    <dgm:pt modelId="{16B8B0DA-F4D6-4342-89F2-7DBC97CCC39E}" type="pres">
      <dgm:prSet presAssocID="{CBBFCF54-DD4D-4D5A-BD52-FB6E34062F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E93F21-47C7-4D28-B757-640E54CF6FF6}" type="pres">
      <dgm:prSet presAssocID="{19FBA9EB-6F5E-46C2-A094-38D2290E813F}" presName="vertOne" presStyleCnt="0"/>
      <dgm:spPr/>
    </dgm:pt>
    <dgm:pt modelId="{AEB68909-DE8E-4EBA-8602-AB7CF8D34A1C}" type="pres">
      <dgm:prSet presAssocID="{19FBA9EB-6F5E-46C2-A094-38D2290E813F}" presName="txOne" presStyleLbl="node0" presStyleIdx="0" presStyleCnt="1" custLinFactY="-270689" custLinFactNeighborX="-25054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72557-2D3A-4EA5-A53C-331D01C4C0C2}" type="pres">
      <dgm:prSet presAssocID="{19FBA9EB-6F5E-46C2-A094-38D2290E813F}" presName="parTransOne" presStyleCnt="0"/>
      <dgm:spPr/>
    </dgm:pt>
    <dgm:pt modelId="{58F94885-668D-4E27-AF92-F1CAE77579CC}" type="pres">
      <dgm:prSet presAssocID="{19FBA9EB-6F5E-46C2-A094-38D2290E813F}" presName="horzOne" presStyleCnt="0"/>
      <dgm:spPr/>
    </dgm:pt>
    <dgm:pt modelId="{7921C64F-9A9C-9546-8F4E-9A4E96C6FAFA}" type="pres">
      <dgm:prSet presAssocID="{52C6F359-43AE-2746-89B9-CF419912535E}" presName="vertTwo" presStyleCnt="0"/>
      <dgm:spPr/>
    </dgm:pt>
    <dgm:pt modelId="{C63B7E5C-E61E-984E-B692-140910972F3B}" type="pres">
      <dgm:prSet presAssocID="{52C6F359-43AE-2746-89B9-CF419912535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810BCF-7C00-DB49-999E-69149A418617}" type="pres">
      <dgm:prSet presAssocID="{52C6F359-43AE-2746-89B9-CF419912535E}" presName="parTransTwo" presStyleCnt="0"/>
      <dgm:spPr/>
    </dgm:pt>
    <dgm:pt modelId="{DE31B62E-D99B-7F46-82D2-F5D26775565A}" type="pres">
      <dgm:prSet presAssocID="{52C6F359-43AE-2746-89B9-CF419912535E}" presName="horzTwo" presStyleCnt="0"/>
      <dgm:spPr/>
    </dgm:pt>
    <dgm:pt modelId="{7EF77776-5C95-C24D-A725-63DA7496FC8E}" type="pres">
      <dgm:prSet presAssocID="{135CB6C8-85B4-C246-8B61-FFD9849DFD92}" presName="vertThree" presStyleCnt="0"/>
      <dgm:spPr/>
    </dgm:pt>
    <dgm:pt modelId="{F74089AB-89D7-8842-A4D1-586FC003E292}" type="pres">
      <dgm:prSet presAssocID="{135CB6C8-85B4-C246-8B61-FFD9849DFD9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31A41A-1AE1-A442-A041-DACA2C1F3C84}" type="pres">
      <dgm:prSet presAssocID="{135CB6C8-85B4-C246-8B61-FFD9849DFD92}" presName="parTransThree" presStyleCnt="0"/>
      <dgm:spPr/>
    </dgm:pt>
    <dgm:pt modelId="{65858876-BA22-AF41-9CE9-1B9B96ECA124}" type="pres">
      <dgm:prSet presAssocID="{135CB6C8-85B4-C246-8B61-FFD9849DFD92}" presName="horzThree" presStyleCnt="0"/>
      <dgm:spPr/>
    </dgm:pt>
    <dgm:pt modelId="{5615AEFE-3954-D04C-BD95-D245F06859DD}" type="pres">
      <dgm:prSet presAssocID="{4191B612-2AA6-0A47-84AD-7D3ABF3CA1F9}" presName="vertFour" presStyleCnt="0">
        <dgm:presLayoutVars>
          <dgm:chPref val="3"/>
        </dgm:presLayoutVars>
      </dgm:prSet>
      <dgm:spPr/>
    </dgm:pt>
    <dgm:pt modelId="{69347EAB-5607-0E41-B297-304212FD15A1}" type="pres">
      <dgm:prSet presAssocID="{4191B612-2AA6-0A47-84AD-7D3ABF3CA1F9}" presName="txFour" presStyleLbl="node4" presStyleIdx="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54C93-07AE-B742-9080-C9473488BFCA}" type="pres">
      <dgm:prSet presAssocID="{4191B612-2AA6-0A47-84AD-7D3ABF3CA1F9}" presName="parTransFour" presStyleCnt="0"/>
      <dgm:spPr/>
    </dgm:pt>
    <dgm:pt modelId="{DD4C277D-44D2-B843-9ECA-DCD4DCAC5257}" type="pres">
      <dgm:prSet presAssocID="{4191B612-2AA6-0A47-84AD-7D3ABF3CA1F9}" presName="horzFour" presStyleCnt="0"/>
      <dgm:spPr/>
    </dgm:pt>
    <dgm:pt modelId="{A357531B-4DC0-EE4F-8754-926AF90B771D}" type="pres">
      <dgm:prSet presAssocID="{A7D3DF41-3113-A146-9B38-82FD78B41B38}" presName="vertFour" presStyleCnt="0">
        <dgm:presLayoutVars>
          <dgm:chPref val="3"/>
        </dgm:presLayoutVars>
      </dgm:prSet>
      <dgm:spPr/>
    </dgm:pt>
    <dgm:pt modelId="{BA94D5F6-668D-3D41-BAEA-8B6ACD78343F}" type="pres">
      <dgm:prSet presAssocID="{A7D3DF41-3113-A146-9B38-82FD78B41B38}" presName="txFour" presStyleLbl="node4" presStyleIdx="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0879B-97BC-3F45-87A1-47D1262D825B}" type="pres">
      <dgm:prSet presAssocID="{A7D3DF41-3113-A146-9B38-82FD78B41B38}" presName="parTransFour" presStyleCnt="0"/>
      <dgm:spPr/>
    </dgm:pt>
    <dgm:pt modelId="{F12E3159-A72C-7441-8589-B97368143622}" type="pres">
      <dgm:prSet presAssocID="{A7D3DF41-3113-A146-9B38-82FD78B41B38}" presName="horzFour" presStyleCnt="0"/>
      <dgm:spPr/>
    </dgm:pt>
    <dgm:pt modelId="{36F9EAE4-9168-4D4B-B381-69716355391A}" type="pres">
      <dgm:prSet presAssocID="{1B98DFFE-BACF-0340-B4D9-42F574BE91AD}" presName="vertFour" presStyleCnt="0">
        <dgm:presLayoutVars>
          <dgm:chPref val="3"/>
        </dgm:presLayoutVars>
      </dgm:prSet>
      <dgm:spPr/>
    </dgm:pt>
    <dgm:pt modelId="{7D9D3462-03E6-884C-8181-F1458EC6378E}" type="pres">
      <dgm:prSet presAssocID="{1B98DFFE-BACF-0340-B4D9-42F574BE91AD}" presName="txFour" presStyleLbl="node4" presStyleIdx="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F00C6-8F81-EF42-914B-D05D2B113729}" type="pres">
      <dgm:prSet presAssocID="{1B98DFFE-BACF-0340-B4D9-42F574BE91AD}" presName="parTransFour" presStyleCnt="0"/>
      <dgm:spPr/>
    </dgm:pt>
    <dgm:pt modelId="{B818E131-D20A-034A-87FD-333B9D73101D}" type="pres">
      <dgm:prSet presAssocID="{1B98DFFE-BACF-0340-B4D9-42F574BE91AD}" presName="horzFour" presStyleCnt="0"/>
      <dgm:spPr/>
    </dgm:pt>
    <dgm:pt modelId="{D238FAE4-6382-014F-8AB9-C3959132753F}" type="pres">
      <dgm:prSet presAssocID="{CFBA6D0A-E162-BA40-AF8D-0BFD1614A829}" presName="vertFour" presStyleCnt="0">
        <dgm:presLayoutVars>
          <dgm:chPref val="3"/>
        </dgm:presLayoutVars>
      </dgm:prSet>
      <dgm:spPr/>
    </dgm:pt>
    <dgm:pt modelId="{38E8D531-F8AC-AD4A-A06D-82CC0003B6D5}" type="pres">
      <dgm:prSet presAssocID="{CFBA6D0A-E162-BA40-AF8D-0BFD1614A829}" presName="txFour" presStyleLbl="node4" presStyleIdx="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82E81-2FF6-1147-B053-E6FB6D379168}" type="pres">
      <dgm:prSet presAssocID="{CFBA6D0A-E162-BA40-AF8D-0BFD1614A829}" presName="parTransFour" presStyleCnt="0"/>
      <dgm:spPr/>
    </dgm:pt>
    <dgm:pt modelId="{6CCC3A31-17BA-2849-B6FC-39BF0BB6341A}" type="pres">
      <dgm:prSet presAssocID="{CFBA6D0A-E162-BA40-AF8D-0BFD1614A829}" presName="horzFour" presStyleCnt="0"/>
      <dgm:spPr/>
    </dgm:pt>
    <dgm:pt modelId="{6E457A9A-C400-EB48-938D-51268BF75C8E}" type="pres">
      <dgm:prSet presAssocID="{5788E2B7-8CC0-0143-81F3-C84B740F7AFD}" presName="vertFour" presStyleCnt="0">
        <dgm:presLayoutVars>
          <dgm:chPref val="3"/>
        </dgm:presLayoutVars>
      </dgm:prSet>
      <dgm:spPr/>
    </dgm:pt>
    <dgm:pt modelId="{D36C3D28-A98E-0944-84A9-D877FCA58DB9}" type="pres">
      <dgm:prSet presAssocID="{5788E2B7-8CC0-0143-81F3-C84B740F7AFD}" presName="txFour" presStyleLbl="node4" presStyleIdx="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FF800-0B2E-0F47-984F-F2BD34C00EA6}" type="pres">
      <dgm:prSet presAssocID="{5788E2B7-8CC0-0143-81F3-C84B740F7AFD}" presName="parTransFour" presStyleCnt="0"/>
      <dgm:spPr/>
    </dgm:pt>
    <dgm:pt modelId="{5890C182-C522-DD46-9BF2-EE67593F22B5}" type="pres">
      <dgm:prSet presAssocID="{5788E2B7-8CC0-0143-81F3-C84B740F7AFD}" presName="horzFour" presStyleCnt="0"/>
      <dgm:spPr/>
    </dgm:pt>
    <dgm:pt modelId="{BB661401-F63D-A040-A546-FCD75B6E93FC}" type="pres">
      <dgm:prSet presAssocID="{E656EB63-5B7E-F24D-901E-C8ADD1139B8E}" presName="vertFour" presStyleCnt="0">
        <dgm:presLayoutVars>
          <dgm:chPref val="3"/>
        </dgm:presLayoutVars>
      </dgm:prSet>
      <dgm:spPr/>
    </dgm:pt>
    <dgm:pt modelId="{69C8126A-D775-8447-B5CD-BE023C894482}" type="pres">
      <dgm:prSet presAssocID="{E656EB63-5B7E-F24D-901E-C8ADD1139B8E}" presName="txFour" presStyleLbl="node4" presStyleIdx="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9E09E-B647-D841-B31C-841D79E84A2F}" type="pres">
      <dgm:prSet presAssocID="{E656EB63-5B7E-F24D-901E-C8ADD1139B8E}" presName="horzFour" presStyleCnt="0"/>
      <dgm:spPr/>
    </dgm:pt>
    <dgm:pt modelId="{9ADC77C9-2137-C746-9E1A-B0279794FE76}" type="pres">
      <dgm:prSet presAssocID="{8FF12795-411D-EC49-84A6-1E17D36EAD9E}" presName="sibSpaceTwo" presStyleCnt="0"/>
      <dgm:spPr/>
    </dgm:pt>
    <dgm:pt modelId="{3E0ED3E7-B7D5-4389-9289-D9A5EF299200}" type="pres">
      <dgm:prSet presAssocID="{21224164-9DBF-4F66-AECC-69CEAEDFA07F}" presName="vertTwo" presStyleCnt="0"/>
      <dgm:spPr/>
    </dgm:pt>
    <dgm:pt modelId="{93B0B6C8-4DF3-4CC9-BE48-26CEF0680EBF}" type="pres">
      <dgm:prSet presAssocID="{21224164-9DBF-4F66-AECC-69CEAEDFA07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319AC-42F3-46E6-B092-FD8AF904DF91}" type="pres">
      <dgm:prSet presAssocID="{21224164-9DBF-4F66-AECC-69CEAEDFA07F}" presName="parTransTwo" presStyleCnt="0"/>
      <dgm:spPr/>
    </dgm:pt>
    <dgm:pt modelId="{650AE088-5080-44E5-9F7F-23EF22906DD6}" type="pres">
      <dgm:prSet presAssocID="{21224164-9DBF-4F66-AECC-69CEAEDFA07F}" presName="horzTwo" presStyleCnt="0"/>
      <dgm:spPr/>
    </dgm:pt>
    <dgm:pt modelId="{84886746-8360-4B7D-95B8-FDD8A25D601F}" type="pres">
      <dgm:prSet presAssocID="{8FDF8DAF-4F3B-42C2-BC01-6E2CF6C5B5E3}" presName="vertThree" presStyleCnt="0"/>
      <dgm:spPr/>
    </dgm:pt>
    <dgm:pt modelId="{8B370BA3-CDC1-49F7-BE1F-562D2F270170}" type="pres">
      <dgm:prSet presAssocID="{8FDF8DAF-4F3B-42C2-BC01-6E2CF6C5B5E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36D40-5FCC-434D-8726-D14C9487DBDB}" type="pres">
      <dgm:prSet presAssocID="{8FDF8DAF-4F3B-42C2-BC01-6E2CF6C5B5E3}" presName="parTransThree" presStyleCnt="0"/>
      <dgm:spPr/>
    </dgm:pt>
    <dgm:pt modelId="{8C4108F9-C4CE-4EF6-B3E0-472CB15E886F}" type="pres">
      <dgm:prSet presAssocID="{8FDF8DAF-4F3B-42C2-BC01-6E2CF6C5B5E3}" presName="horzThree" presStyleCnt="0"/>
      <dgm:spPr/>
    </dgm:pt>
    <dgm:pt modelId="{F1DFEEB6-55E3-744B-AC87-CA7E82AD3A45}" type="pres">
      <dgm:prSet presAssocID="{433ECD96-230F-9E43-929F-39F39108398B}" presName="vertFour" presStyleCnt="0">
        <dgm:presLayoutVars>
          <dgm:chPref val="3"/>
        </dgm:presLayoutVars>
      </dgm:prSet>
      <dgm:spPr/>
    </dgm:pt>
    <dgm:pt modelId="{FE2757D5-4EA5-EA4A-954E-8BC58F36E0A0}" type="pres">
      <dgm:prSet presAssocID="{433ECD96-230F-9E43-929F-39F39108398B}" presName="txFour" presStyleLbl="node4" presStyleIdx="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6254C-6B28-1F42-A3F1-C6400103805F}" type="pres">
      <dgm:prSet presAssocID="{433ECD96-230F-9E43-929F-39F39108398B}" presName="parTransFour" presStyleCnt="0"/>
      <dgm:spPr/>
    </dgm:pt>
    <dgm:pt modelId="{94AD4D56-A9D3-D447-9ACB-3B3A868E2D78}" type="pres">
      <dgm:prSet presAssocID="{433ECD96-230F-9E43-929F-39F39108398B}" presName="horzFour" presStyleCnt="0"/>
      <dgm:spPr/>
    </dgm:pt>
    <dgm:pt modelId="{787163E4-54E3-0F4E-9F52-EFDB595435C2}" type="pres">
      <dgm:prSet presAssocID="{F475FEA7-A59C-574E-BEE6-E1DFAF03FA53}" presName="vertFour" presStyleCnt="0">
        <dgm:presLayoutVars>
          <dgm:chPref val="3"/>
        </dgm:presLayoutVars>
      </dgm:prSet>
      <dgm:spPr/>
    </dgm:pt>
    <dgm:pt modelId="{644EA425-4E7E-BC45-8438-EC566FB6B7DE}" type="pres">
      <dgm:prSet presAssocID="{F475FEA7-A59C-574E-BEE6-E1DFAF03FA53}" presName="txFour" presStyleLbl="node4" presStyleIdx="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062C2-BD3D-0940-80DB-4A629013762C}" type="pres">
      <dgm:prSet presAssocID="{F475FEA7-A59C-574E-BEE6-E1DFAF03FA53}" presName="parTransFour" presStyleCnt="0"/>
      <dgm:spPr/>
    </dgm:pt>
    <dgm:pt modelId="{AD07ED85-080E-0943-B837-14E15A9FA408}" type="pres">
      <dgm:prSet presAssocID="{F475FEA7-A59C-574E-BEE6-E1DFAF03FA53}" presName="horzFour" presStyleCnt="0"/>
      <dgm:spPr/>
    </dgm:pt>
    <dgm:pt modelId="{39D3655D-11AA-442D-9E43-A3F091B24E96}" type="pres">
      <dgm:prSet presAssocID="{AD325186-D26D-4170-A03A-0F3DDEFE9470}" presName="vertFour" presStyleCnt="0">
        <dgm:presLayoutVars>
          <dgm:chPref val="3"/>
        </dgm:presLayoutVars>
      </dgm:prSet>
      <dgm:spPr/>
    </dgm:pt>
    <dgm:pt modelId="{CD8A02D0-F519-4EB7-9A84-8B09AFD45E90}" type="pres">
      <dgm:prSet presAssocID="{AD325186-D26D-4170-A03A-0F3DDEFE9470}" presName="txFour" presStyleLbl="node4" presStyleIdx="8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82BC8A-81A5-4803-966A-03AE0F042496}" type="pres">
      <dgm:prSet presAssocID="{AD325186-D26D-4170-A03A-0F3DDEFE9470}" presName="parTransFour" presStyleCnt="0"/>
      <dgm:spPr/>
    </dgm:pt>
    <dgm:pt modelId="{F076D02C-3FEC-416E-A970-0B43403714D8}" type="pres">
      <dgm:prSet presAssocID="{AD325186-D26D-4170-A03A-0F3DDEFE9470}" presName="horzFour" presStyleCnt="0"/>
      <dgm:spPr/>
    </dgm:pt>
    <dgm:pt modelId="{719F5DAE-1D29-4F42-B5E9-9AB5CB416D0E}" type="pres">
      <dgm:prSet presAssocID="{71B0AD15-3886-40DD-A9ED-B113EAF2D7F9}" presName="vertFour" presStyleCnt="0">
        <dgm:presLayoutVars>
          <dgm:chPref val="3"/>
        </dgm:presLayoutVars>
      </dgm:prSet>
      <dgm:spPr/>
    </dgm:pt>
    <dgm:pt modelId="{2FD301F5-6310-4E03-B04E-DE31ECB3FD04}" type="pres">
      <dgm:prSet presAssocID="{71B0AD15-3886-40DD-A9ED-B113EAF2D7F9}" presName="txFour" presStyleLbl="node4" presStyleIdx="9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53E72-435C-469B-A1FA-50B1C6360AD8}" type="pres">
      <dgm:prSet presAssocID="{71B0AD15-3886-40DD-A9ED-B113EAF2D7F9}" presName="parTransFour" presStyleCnt="0"/>
      <dgm:spPr/>
    </dgm:pt>
    <dgm:pt modelId="{C6B8C584-BBBE-4288-A0A0-349AC569287D}" type="pres">
      <dgm:prSet presAssocID="{71B0AD15-3886-40DD-A9ED-B113EAF2D7F9}" presName="horzFour" presStyleCnt="0"/>
      <dgm:spPr/>
    </dgm:pt>
    <dgm:pt modelId="{AC8ADAEE-4F7C-3841-9968-6C3406F1508F}" type="pres">
      <dgm:prSet presAssocID="{83FBDCE9-BF0B-C34D-8561-423D9E36BF80}" presName="vertFour" presStyleCnt="0">
        <dgm:presLayoutVars>
          <dgm:chPref val="3"/>
        </dgm:presLayoutVars>
      </dgm:prSet>
      <dgm:spPr/>
    </dgm:pt>
    <dgm:pt modelId="{78FF5B77-4EE2-F24E-9014-90E88D6AA7F3}" type="pres">
      <dgm:prSet presAssocID="{83FBDCE9-BF0B-C34D-8561-423D9E36BF80}" presName="txFour" presStyleLbl="node4" presStyleIdx="1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1C3EC7-8EA4-874E-B3A4-04BC7B80D0DA}" type="pres">
      <dgm:prSet presAssocID="{83FBDCE9-BF0B-C34D-8561-423D9E36BF80}" presName="parTransFour" presStyleCnt="0"/>
      <dgm:spPr/>
    </dgm:pt>
    <dgm:pt modelId="{DDA7A94B-4FB3-7F47-821E-9650204A02FF}" type="pres">
      <dgm:prSet presAssocID="{83FBDCE9-BF0B-C34D-8561-423D9E36BF80}" presName="horzFour" presStyleCnt="0"/>
      <dgm:spPr/>
    </dgm:pt>
    <dgm:pt modelId="{BD28F7FF-6167-2745-B7BC-0F6641D1EB88}" type="pres">
      <dgm:prSet presAssocID="{B003FAC2-E6CF-EB42-9967-5BE3324E202B}" presName="vertFour" presStyleCnt="0">
        <dgm:presLayoutVars>
          <dgm:chPref val="3"/>
        </dgm:presLayoutVars>
      </dgm:prSet>
      <dgm:spPr/>
    </dgm:pt>
    <dgm:pt modelId="{F8F2FD5F-A6D7-3F4A-A6F0-9867620125BA}" type="pres">
      <dgm:prSet presAssocID="{B003FAC2-E6CF-EB42-9967-5BE3324E202B}" presName="txFour" presStyleLbl="node4" presStyleIdx="1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49CA0-11A8-9343-BA2D-59482C1A3515}" type="pres">
      <dgm:prSet presAssocID="{B003FAC2-E6CF-EB42-9967-5BE3324E202B}" presName="horzFour" presStyleCnt="0"/>
      <dgm:spPr/>
    </dgm:pt>
    <dgm:pt modelId="{2167A318-7451-42DC-B289-810AA227DB97}" type="pres">
      <dgm:prSet presAssocID="{079D3DC3-C744-4C79-8DE0-1F8D3D751599}" presName="sibSpaceTwo" presStyleCnt="0"/>
      <dgm:spPr/>
    </dgm:pt>
    <dgm:pt modelId="{F03C6DAB-A251-4D0E-BBD8-61F01836DB29}" type="pres">
      <dgm:prSet presAssocID="{B7B247CD-8C22-4798-8967-9B793E3BB9C2}" presName="vertTwo" presStyleCnt="0"/>
      <dgm:spPr/>
    </dgm:pt>
    <dgm:pt modelId="{E8DB57DC-1EA9-4ED2-BAA1-56E5C62A054B}" type="pres">
      <dgm:prSet presAssocID="{B7B247CD-8C22-4798-8967-9B793E3BB9C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6A9C5-C516-4472-A552-31FFDA8BE3A5}" type="pres">
      <dgm:prSet presAssocID="{B7B247CD-8C22-4798-8967-9B793E3BB9C2}" presName="parTransTwo" presStyleCnt="0"/>
      <dgm:spPr/>
    </dgm:pt>
    <dgm:pt modelId="{7472580F-B1FF-499C-801F-DB231D4819D9}" type="pres">
      <dgm:prSet presAssocID="{B7B247CD-8C22-4798-8967-9B793E3BB9C2}" presName="horzTwo" presStyleCnt="0"/>
      <dgm:spPr/>
    </dgm:pt>
    <dgm:pt modelId="{B626D95B-8A02-457C-AC58-7B8D3DEFB3AD}" type="pres">
      <dgm:prSet presAssocID="{42E6ED4D-DC0A-45E4-98C9-36B839367A00}" presName="vertThree" presStyleCnt="0"/>
      <dgm:spPr/>
    </dgm:pt>
    <dgm:pt modelId="{1BB00CBD-666C-4C31-B04F-3F29D5F6F944}" type="pres">
      <dgm:prSet presAssocID="{42E6ED4D-DC0A-45E4-98C9-36B839367A0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54BD6-05D0-44F8-8228-375F0B479D4D}" type="pres">
      <dgm:prSet presAssocID="{42E6ED4D-DC0A-45E4-98C9-36B839367A00}" presName="parTransThree" presStyleCnt="0"/>
      <dgm:spPr/>
    </dgm:pt>
    <dgm:pt modelId="{3E1775B1-B505-422D-BAE0-1746AA0C38CB}" type="pres">
      <dgm:prSet presAssocID="{42E6ED4D-DC0A-45E4-98C9-36B839367A00}" presName="horzThree" presStyleCnt="0"/>
      <dgm:spPr/>
    </dgm:pt>
    <dgm:pt modelId="{BDCE1030-ECEF-4A6F-9350-75DC5B91C0CD}" type="pres">
      <dgm:prSet presAssocID="{7AEAF81C-9F90-47BE-9B58-603FD98F6A46}" presName="vertFour" presStyleCnt="0">
        <dgm:presLayoutVars>
          <dgm:chPref val="3"/>
        </dgm:presLayoutVars>
      </dgm:prSet>
      <dgm:spPr/>
    </dgm:pt>
    <dgm:pt modelId="{F8A60815-C612-4631-B546-F42F11F74F0F}" type="pres">
      <dgm:prSet presAssocID="{7AEAF81C-9F90-47BE-9B58-603FD98F6A46}" presName="txFour" presStyleLbl="node4" presStyleIdx="1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48CBD4-CD19-416D-92D8-528BA5F38D81}" type="pres">
      <dgm:prSet presAssocID="{7AEAF81C-9F90-47BE-9B58-603FD98F6A46}" presName="parTransFour" presStyleCnt="0"/>
      <dgm:spPr/>
    </dgm:pt>
    <dgm:pt modelId="{4E8A68CF-61CD-48A3-BB47-D4511620DBD6}" type="pres">
      <dgm:prSet presAssocID="{7AEAF81C-9F90-47BE-9B58-603FD98F6A46}" presName="horzFour" presStyleCnt="0"/>
      <dgm:spPr/>
    </dgm:pt>
    <dgm:pt modelId="{70103FB1-3570-487B-A6BA-976FB0EE6826}" type="pres">
      <dgm:prSet presAssocID="{5DEC00FB-76CC-466D-8A01-24AF0B30E1ED}" presName="vertFour" presStyleCnt="0">
        <dgm:presLayoutVars>
          <dgm:chPref val="3"/>
        </dgm:presLayoutVars>
      </dgm:prSet>
      <dgm:spPr/>
    </dgm:pt>
    <dgm:pt modelId="{76E8502E-EB38-4124-80EC-C2F71119C933}" type="pres">
      <dgm:prSet presAssocID="{5DEC00FB-76CC-466D-8A01-24AF0B30E1ED}" presName="txFour" presStyleLbl="node4" presStyleIdx="1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9A922-3304-48F1-9395-4ED2544DD00B}" type="pres">
      <dgm:prSet presAssocID="{5DEC00FB-76CC-466D-8A01-24AF0B30E1ED}" presName="parTransFour" presStyleCnt="0"/>
      <dgm:spPr/>
    </dgm:pt>
    <dgm:pt modelId="{903AC194-F1BE-4A92-9DF5-B96EC900CF18}" type="pres">
      <dgm:prSet presAssocID="{5DEC00FB-76CC-466D-8A01-24AF0B30E1ED}" presName="horzFour" presStyleCnt="0"/>
      <dgm:spPr/>
    </dgm:pt>
    <dgm:pt modelId="{1DB3B7A7-4795-4E33-BADD-DFECD3B9BCBB}" type="pres">
      <dgm:prSet presAssocID="{F534ADD8-B845-4B14-A9CF-546BCCC722B3}" presName="vertFour" presStyleCnt="0">
        <dgm:presLayoutVars>
          <dgm:chPref val="3"/>
        </dgm:presLayoutVars>
      </dgm:prSet>
      <dgm:spPr/>
    </dgm:pt>
    <dgm:pt modelId="{01E5F42C-CE7F-45D9-ABD4-78956D221D49}" type="pres">
      <dgm:prSet presAssocID="{F534ADD8-B845-4B14-A9CF-546BCCC722B3}" presName="txFour" presStyleLbl="node4" presStyleIdx="1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D078B-B756-478A-B4C8-D95872502C24}" type="pres">
      <dgm:prSet presAssocID="{F534ADD8-B845-4B14-A9CF-546BCCC722B3}" presName="parTransFour" presStyleCnt="0"/>
      <dgm:spPr/>
    </dgm:pt>
    <dgm:pt modelId="{2DB2469B-96E7-44A2-BBE8-0FC2A994F304}" type="pres">
      <dgm:prSet presAssocID="{F534ADD8-B845-4B14-A9CF-546BCCC722B3}" presName="horzFour" presStyleCnt="0"/>
      <dgm:spPr/>
    </dgm:pt>
    <dgm:pt modelId="{6A14B8C7-FFD0-423D-A556-326231DB79CD}" type="pres">
      <dgm:prSet presAssocID="{8E9EBAA9-28FB-449D-A07A-D605328A22B5}" presName="vertFour" presStyleCnt="0">
        <dgm:presLayoutVars>
          <dgm:chPref val="3"/>
        </dgm:presLayoutVars>
      </dgm:prSet>
      <dgm:spPr/>
    </dgm:pt>
    <dgm:pt modelId="{86E86506-F13E-414E-B579-E4162219E4E8}" type="pres">
      <dgm:prSet presAssocID="{8E9EBAA9-28FB-449D-A07A-D605328A22B5}" presName="txFour" presStyleLbl="node4" presStyleIdx="1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D7386-0340-447D-A3F3-B86EA49C7353}" type="pres">
      <dgm:prSet presAssocID="{8E9EBAA9-28FB-449D-A07A-D605328A22B5}" presName="parTransFour" presStyleCnt="0"/>
      <dgm:spPr/>
    </dgm:pt>
    <dgm:pt modelId="{C94432A0-CC2A-46E5-9620-A8C71C695D5C}" type="pres">
      <dgm:prSet presAssocID="{8E9EBAA9-28FB-449D-A07A-D605328A22B5}" presName="horzFour" presStyleCnt="0"/>
      <dgm:spPr/>
    </dgm:pt>
    <dgm:pt modelId="{0B7E4E27-5C4D-454A-9D71-F143DC8E1B7D}" type="pres">
      <dgm:prSet presAssocID="{537D1205-CA1E-48CF-80DB-C37792A546A4}" presName="vertFour" presStyleCnt="0">
        <dgm:presLayoutVars>
          <dgm:chPref val="3"/>
        </dgm:presLayoutVars>
      </dgm:prSet>
      <dgm:spPr/>
    </dgm:pt>
    <dgm:pt modelId="{A3A5B1C3-DC63-4DF4-9870-D9243F91C488}" type="pres">
      <dgm:prSet presAssocID="{537D1205-CA1E-48CF-80DB-C37792A546A4}" presName="txFour" presStyleLbl="node4" presStyleIdx="16" presStyleCnt="18" custLinFactNeighborX="-850" custLinFactNeighborY="-1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F10003-302C-436C-91BF-18611E7894A6}" type="pres">
      <dgm:prSet presAssocID="{537D1205-CA1E-48CF-80DB-C37792A546A4}" presName="parTransFour" presStyleCnt="0"/>
      <dgm:spPr/>
    </dgm:pt>
    <dgm:pt modelId="{3D625923-80D7-4F1B-8F1F-5BB68ECA335B}" type="pres">
      <dgm:prSet presAssocID="{537D1205-CA1E-48CF-80DB-C37792A546A4}" presName="horzFour" presStyleCnt="0"/>
      <dgm:spPr/>
    </dgm:pt>
    <dgm:pt modelId="{8F84A9DE-6335-4672-8237-49817FC34962}" type="pres">
      <dgm:prSet presAssocID="{F6BC048A-E668-4D3B-B631-99A2BAF72794}" presName="vertFour" presStyleCnt="0">
        <dgm:presLayoutVars>
          <dgm:chPref val="3"/>
        </dgm:presLayoutVars>
      </dgm:prSet>
      <dgm:spPr/>
    </dgm:pt>
    <dgm:pt modelId="{FD937F67-95EF-44E3-8EC1-E87E2BB995F8}" type="pres">
      <dgm:prSet presAssocID="{F6BC048A-E668-4D3B-B631-99A2BAF72794}" presName="txFour" presStyleLbl="node4" presStyleIdx="1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3D65B-67EB-45DD-9119-FA527AED6E0C}" type="pres">
      <dgm:prSet presAssocID="{F6BC048A-E668-4D3B-B631-99A2BAF72794}" presName="horzFour" presStyleCnt="0"/>
      <dgm:spPr/>
    </dgm:pt>
  </dgm:ptLst>
  <dgm:cxnLst>
    <dgm:cxn modelId="{5529831C-F31A-CB4C-9B4F-B68AF60319C6}" srcId="{52C6F359-43AE-2746-89B9-CF419912535E}" destId="{135CB6C8-85B4-C246-8B61-FFD9849DFD92}" srcOrd="0" destOrd="0" parTransId="{6C3CEAD3-5F7E-2D45-858A-533A321D69EC}" sibTransId="{9924BCA6-F969-7242-8115-AC544D20BB92}"/>
    <dgm:cxn modelId="{9CA0966C-AECD-6941-922F-89FDB0B08A5C}" type="presOf" srcId="{7AEAF81C-9F90-47BE-9B58-603FD98F6A46}" destId="{F8A60815-C612-4631-B546-F42F11F74F0F}" srcOrd="0" destOrd="0" presId="urn:microsoft.com/office/officeart/2005/8/layout/hierarchy4"/>
    <dgm:cxn modelId="{1BBC3F5D-F276-D041-A171-683F1409FDD2}" srcId="{A7D3DF41-3113-A146-9B38-82FD78B41B38}" destId="{1B98DFFE-BACF-0340-B4D9-42F574BE91AD}" srcOrd="0" destOrd="0" parTransId="{63CDD288-9D5F-7F4E-8131-C773EFE6C36F}" sibTransId="{DC97E48D-AB4C-0B42-BA47-6A96C4EE55B4}"/>
    <dgm:cxn modelId="{9340F903-9032-486E-B053-A57E75FBAB55}" srcId="{5DEC00FB-76CC-466D-8A01-24AF0B30E1ED}" destId="{F534ADD8-B845-4B14-A9CF-546BCCC722B3}" srcOrd="0" destOrd="0" parTransId="{DBBF2C8B-F327-42ED-A833-5632FAA8538C}" sibTransId="{AD42B07A-D2B7-46F2-AF20-379535073D80}"/>
    <dgm:cxn modelId="{8F2FC993-C89F-8349-922E-D95B863D45A3}" type="presOf" srcId="{135CB6C8-85B4-C246-8B61-FFD9849DFD92}" destId="{F74089AB-89D7-8842-A4D1-586FC003E292}" srcOrd="0" destOrd="0" presId="urn:microsoft.com/office/officeart/2005/8/layout/hierarchy4"/>
    <dgm:cxn modelId="{02E485AA-379D-DC41-95A7-377D877671DC}" srcId="{5788E2B7-8CC0-0143-81F3-C84B740F7AFD}" destId="{E656EB63-5B7E-F24D-901E-C8ADD1139B8E}" srcOrd="0" destOrd="0" parTransId="{7353C79B-0B32-1A4E-A2D4-3E26E81CB23C}" sibTransId="{7CE6DAF7-07A6-8B48-AFA9-1D3A69560A29}"/>
    <dgm:cxn modelId="{2D395878-E093-1F4D-9992-4F9373AAD0F1}" type="presOf" srcId="{F6BC048A-E668-4D3B-B631-99A2BAF72794}" destId="{FD937F67-95EF-44E3-8EC1-E87E2BB995F8}" srcOrd="0" destOrd="0" presId="urn:microsoft.com/office/officeart/2005/8/layout/hierarchy4"/>
    <dgm:cxn modelId="{A7766E8E-665D-E349-9CAB-E7F86499E204}" type="presOf" srcId="{21224164-9DBF-4F66-AECC-69CEAEDFA07F}" destId="{93B0B6C8-4DF3-4CC9-BE48-26CEF0680EBF}" srcOrd="0" destOrd="0" presId="urn:microsoft.com/office/officeart/2005/8/layout/hierarchy4"/>
    <dgm:cxn modelId="{D549DA53-0B71-4627-A2D9-0A94B2911C26}" srcId="{7AEAF81C-9F90-47BE-9B58-603FD98F6A46}" destId="{5DEC00FB-76CC-466D-8A01-24AF0B30E1ED}" srcOrd="0" destOrd="0" parTransId="{32F934DE-A0D1-4984-9F7E-EC77E6C9AF98}" sibTransId="{E2CAAE39-14A6-4AFF-AF31-114C0700D7BB}"/>
    <dgm:cxn modelId="{CD487097-B499-A042-924B-FFD58C644174}" srcId="{CFBA6D0A-E162-BA40-AF8D-0BFD1614A829}" destId="{5788E2B7-8CC0-0143-81F3-C84B740F7AFD}" srcOrd="0" destOrd="0" parTransId="{C1729D48-B197-3643-9211-22B8D63EA29A}" sibTransId="{EA2BE33A-9AA9-134F-910C-71F0351BAD7C}"/>
    <dgm:cxn modelId="{4373FE5D-BAC7-D049-ADC9-A751078BB8AF}" type="presOf" srcId="{42E6ED4D-DC0A-45E4-98C9-36B839367A00}" destId="{1BB00CBD-666C-4C31-B04F-3F29D5F6F944}" srcOrd="0" destOrd="0" presId="urn:microsoft.com/office/officeart/2005/8/layout/hierarchy4"/>
    <dgm:cxn modelId="{97EBE9D3-C086-2B49-9E61-BC8443522EFB}" type="presOf" srcId="{F475FEA7-A59C-574E-BEE6-E1DFAF03FA53}" destId="{644EA425-4E7E-BC45-8438-EC566FB6B7DE}" srcOrd="0" destOrd="0" presId="urn:microsoft.com/office/officeart/2005/8/layout/hierarchy4"/>
    <dgm:cxn modelId="{35A819EC-8388-4C60-8C4F-5829A460E118}" srcId="{CBBFCF54-DD4D-4D5A-BD52-FB6E34062F47}" destId="{19FBA9EB-6F5E-46C2-A094-38D2290E813F}" srcOrd="0" destOrd="0" parTransId="{DACE4482-2E9E-4436-9613-E72737F362CD}" sibTransId="{B78EBA1E-9DE2-4D40-9ED2-67278CA60713}"/>
    <dgm:cxn modelId="{221D2FEA-3C76-4443-854F-FDAE89BCF542}" type="presOf" srcId="{5DEC00FB-76CC-466D-8A01-24AF0B30E1ED}" destId="{76E8502E-EB38-4124-80EC-C2F71119C933}" srcOrd="0" destOrd="0" presId="urn:microsoft.com/office/officeart/2005/8/layout/hierarchy4"/>
    <dgm:cxn modelId="{9C5E1EE5-5BAC-402F-8F44-10B0B2C2BF96}" srcId="{8E9EBAA9-28FB-449D-A07A-D605328A22B5}" destId="{537D1205-CA1E-48CF-80DB-C37792A546A4}" srcOrd="0" destOrd="0" parTransId="{E2A27868-1CF7-4A4B-9808-DA5F39997099}" sibTransId="{4149A39D-9D75-458B-9FB0-49B0E7BF22B0}"/>
    <dgm:cxn modelId="{2915EE4F-DABF-9148-BEE5-CD603CF6D3BD}" type="presOf" srcId="{E656EB63-5B7E-F24D-901E-C8ADD1139B8E}" destId="{69C8126A-D775-8447-B5CD-BE023C894482}" srcOrd="0" destOrd="0" presId="urn:microsoft.com/office/officeart/2005/8/layout/hierarchy4"/>
    <dgm:cxn modelId="{3EDA92F6-B425-544B-8BEB-04D6F967A7D0}" srcId="{135CB6C8-85B4-C246-8B61-FFD9849DFD92}" destId="{4191B612-2AA6-0A47-84AD-7D3ABF3CA1F9}" srcOrd="0" destOrd="0" parTransId="{749269A8-453F-8240-B3B7-4F2437848DDE}" sibTransId="{C621B0C7-B667-AD4D-9C1A-88C8923EB1FD}"/>
    <dgm:cxn modelId="{98AA360B-EF02-4872-BE0D-6C76B1AF8656}" srcId="{42E6ED4D-DC0A-45E4-98C9-36B839367A00}" destId="{7AEAF81C-9F90-47BE-9B58-603FD98F6A46}" srcOrd="0" destOrd="0" parTransId="{E3E8053F-F0BB-418B-ADCB-A86A41C62B7B}" sibTransId="{B2AD4786-C3C7-4068-9AD7-539854F84687}"/>
    <dgm:cxn modelId="{C4011178-4CE2-4294-AEE9-3DD402AECBFA}" srcId="{19FBA9EB-6F5E-46C2-A094-38D2290E813F}" destId="{21224164-9DBF-4F66-AECC-69CEAEDFA07F}" srcOrd="1" destOrd="0" parTransId="{8958531C-FCAF-4E05-8927-5B6E4C307065}" sibTransId="{079D3DC3-C744-4C79-8DE0-1F8D3D751599}"/>
    <dgm:cxn modelId="{61788F1A-B7EE-8540-914B-ECB3F4A42DF5}" srcId="{19FBA9EB-6F5E-46C2-A094-38D2290E813F}" destId="{52C6F359-43AE-2746-89B9-CF419912535E}" srcOrd="0" destOrd="0" parTransId="{7DCE7808-B5D9-BF45-8480-F123225FDC4C}" sibTransId="{8FF12795-411D-EC49-84A6-1E17D36EAD9E}"/>
    <dgm:cxn modelId="{EB56290E-8434-CA4F-8ABF-49EC33DC3BC3}" srcId="{4191B612-2AA6-0A47-84AD-7D3ABF3CA1F9}" destId="{A7D3DF41-3113-A146-9B38-82FD78B41B38}" srcOrd="0" destOrd="0" parTransId="{0C22740E-240F-FB40-A746-E581C9E6101B}" sibTransId="{D3068EF4-9F84-5942-A6DF-1A83BF351B89}"/>
    <dgm:cxn modelId="{FEC8D13C-2F53-43A8-A004-61D93125E663}" srcId="{21224164-9DBF-4F66-AECC-69CEAEDFA07F}" destId="{8FDF8DAF-4F3B-42C2-BC01-6E2CF6C5B5E3}" srcOrd="0" destOrd="0" parTransId="{E68D1CF7-B7BD-4B0D-931A-9D8C4FF74377}" sibTransId="{33E76790-A05C-4718-A9C2-59E3EAD0D263}"/>
    <dgm:cxn modelId="{0FBD3369-7721-4362-B82A-49D462FFBB70}" srcId="{537D1205-CA1E-48CF-80DB-C37792A546A4}" destId="{F6BC048A-E668-4D3B-B631-99A2BAF72794}" srcOrd="0" destOrd="0" parTransId="{DBAD7BC3-74BB-48E8-926C-6C79EC7F8DBD}" sibTransId="{8B1E94C5-4A97-4043-9DC7-83ADAC58A47A}"/>
    <dgm:cxn modelId="{C5F5F7BE-855D-2642-AB91-D423B0C9A377}" type="presOf" srcId="{5788E2B7-8CC0-0143-81F3-C84B740F7AFD}" destId="{D36C3D28-A98E-0944-84A9-D877FCA58DB9}" srcOrd="0" destOrd="0" presId="urn:microsoft.com/office/officeart/2005/8/layout/hierarchy4"/>
    <dgm:cxn modelId="{C7D53765-A678-5540-B7CF-892559946D28}" srcId="{83FBDCE9-BF0B-C34D-8561-423D9E36BF80}" destId="{B003FAC2-E6CF-EB42-9967-5BE3324E202B}" srcOrd="0" destOrd="0" parTransId="{6F0E122E-20E5-AE40-9846-5A67023A1861}" sibTransId="{5F0F1F2A-12D8-6949-A90A-BFB7BD99F3EA}"/>
    <dgm:cxn modelId="{F08F9194-45F8-954E-B511-6B7FD84E0A74}" type="presOf" srcId="{1B98DFFE-BACF-0340-B4D9-42F574BE91AD}" destId="{7D9D3462-03E6-884C-8181-F1458EC6378E}" srcOrd="0" destOrd="0" presId="urn:microsoft.com/office/officeart/2005/8/layout/hierarchy4"/>
    <dgm:cxn modelId="{AB1EB4D8-544B-D842-9801-3BD1A0DECABE}" srcId="{1B98DFFE-BACF-0340-B4D9-42F574BE91AD}" destId="{CFBA6D0A-E162-BA40-AF8D-0BFD1614A829}" srcOrd="0" destOrd="0" parTransId="{FB0018D2-4BE4-064C-8B33-05CF83E17DF0}" sibTransId="{8DA856A2-6574-3F40-ACEC-74D8A7B4B71C}"/>
    <dgm:cxn modelId="{7C43FAA7-E49E-764F-8BA7-AF717AA1A1B9}" type="presOf" srcId="{B003FAC2-E6CF-EB42-9967-5BE3324E202B}" destId="{F8F2FD5F-A6D7-3F4A-A6F0-9867620125BA}" srcOrd="0" destOrd="0" presId="urn:microsoft.com/office/officeart/2005/8/layout/hierarchy4"/>
    <dgm:cxn modelId="{8A70EF67-698F-2B40-BEE9-3297BD28D520}" type="presOf" srcId="{AD325186-D26D-4170-A03A-0F3DDEFE9470}" destId="{CD8A02D0-F519-4EB7-9A84-8B09AFD45E90}" srcOrd="0" destOrd="0" presId="urn:microsoft.com/office/officeart/2005/8/layout/hierarchy4"/>
    <dgm:cxn modelId="{47DB4AF6-388A-B643-98DF-06DE55D5CF07}" type="presOf" srcId="{52C6F359-43AE-2746-89B9-CF419912535E}" destId="{C63B7E5C-E61E-984E-B692-140910972F3B}" srcOrd="0" destOrd="0" presId="urn:microsoft.com/office/officeart/2005/8/layout/hierarchy4"/>
    <dgm:cxn modelId="{308EEA35-1575-6741-BF1B-E85A2E77AD0E}" type="presOf" srcId="{19FBA9EB-6F5E-46C2-A094-38D2290E813F}" destId="{AEB68909-DE8E-4EBA-8602-AB7CF8D34A1C}" srcOrd="0" destOrd="0" presId="urn:microsoft.com/office/officeart/2005/8/layout/hierarchy4"/>
    <dgm:cxn modelId="{4AF63DBD-E686-4E81-BA5F-C1CB80020A24}" srcId="{19FBA9EB-6F5E-46C2-A094-38D2290E813F}" destId="{B7B247CD-8C22-4798-8967-9B793E3BB9C2}" srcOrd="2" destOrd="0" parTransId="{74F14971-1EB8-4863-9F70-240ECB670EAB}" sibTransId="{AA3448E9-6AC7-4487-8944-2D166DA2A8A5}"/>
    <dgm:cxn modelId="{C27B0A28-C553-4F41-A881-726A293E301C}" type="presOf" srcId="{4191B612-2AA6-0A47-84AD-7D3ABF3CA1F9}" destId="{69347EAB-5607-0E41-B297-304212FD15A1}" srcOrd="0" destOrd="0" presId="urn:microsoft.com/office/officeart/2005/8/layout/hierarchy4"/>
    <dgm:cxn modelId="{A90F4318-D02C-3741-9A02-061CE6AFD6C5}" type="presOf" srcId="{8FDF8DAF-4F3B-42C2-BC01-6E2CF6C5B5E3}" destId="{8B370BA3-CDC1-49F7-BE1F-562D2F270170}" srcOrd="0" destOrd="0" presId="urn:microsoft.com/office/officeart/2005/8/layout/hierarchy4"/>
    <dgm:cxn modelId="{025CC855-DBA6-A646-89FD-4CB9E52D15AE}" type="presOf" srcId="{CBBFCF54-DD4D-4D5A-BD52-FB6E34062F47}" destId="{16B8B0DA-F4D6-4342-89F2-7DBC97CCC39E}" srcOrd="0" destOrd="0" presId="urn:microsoft.com/office/officeart/2005/8/layout/hierarchy4"/>
    <dgm:cxn modelId="{350FC37C-7731-994B-BBDB-E186AFFA9D40}" srcId="{71B0AD15-3886-40DD-A9ED-B113EAF2D7F9}" destId="{83FBDCE9-BF0B-C34D-8561-423D9E36BF80}" srcOrd="0" destOrd="0" parTransId="{BCF5C9A7-D35C-A740-A4FF-397B58B512E9}" sibTransId="{607B3560-C0F7-A941-AA68-2E23E0FA385D}"/>
    <dgm:cxn modelId="{2FC2F90F-2087-4DEF-8055-7C119E584B3A}" srcId="{B7B247CD-8C22-4798-8967-9B793E3BB9C2}" destId="{42E6ED4D-DC0A-45E4-98C9-36B839367A00}" srcOrd="0" destOrd="0" parTransId="{5C1BF9A0-3096-416A-9713-E15FD9B62B4B}" sibTransId="{0C2E6189-6E30-4A1E-BEF2-62CDC55FF817}"/>
    <dgm:cxn modelId="{CA3EFF05-F5D1-F340-B803-D5F340E00FC6}" type="presOf" srcId="{83FBDCE9-BF0B-C34D-8561-423D9E36BF80}" destId="{78FF5B77-4EE2-F24E-9014-90E88D6AA7F3}" srcOrd="0" destOrd="0" presId="urn:microsoft.com/office/officeart/2005/8/layout/hierarchy4"/>
    <dgm:cxn modelId="{2169550F-E72C-484B-8BCD-8C5C8E074204}" srcId="{8FDF8DAF-4F3B-42C2-BC01-6E2CF6C5B5E3}" destId="{433ECD96-230F-9E43-929F-39F39108398B}" srcOrd="0" destOrd="0" parTransId="{72E4514F-CC25-F34B-89A2-7DA5E64818A4}" sibTransId="{C21B6799-27FC-5240-8F7E-C62AC6429A55}"/>
    <dgm:cxn modelId="{459369A8-ED3F-F347-9C59-F5B6FAA3649E}" type="presOf" srcId="{537D1205-CA1E-48CF-80DB-C37792A546A4}" destId="{A3A5B1C3-DC63-4DF4-9870-D9243F91C488}" srcOrd="0" destOrd="0" presId="urn:microsoft.com/office/officeart/2005/8/layout/hierarchy4"/>
    <dgm:cxn modelId="{0B4CCFDA-273A-8548-80E2-CA694BAECF1C}" type="presOf" srcId="{B7B247CD-8C22-4798-8967-9B793E3BB9C2}" destId="{E8DB57DC-1EA9-4ED2-BAA1-56E5C62A054B}" srcOrd="0" destOrd="0" presId="urn:microsoft.com/office/officeart/2005/8/layout/hierarchy4"/>
    <dgm:cxn modelId="{3D7D19C4-B4BE-4BE1-9964-2E0B8EA56903}" srcId="{AD325186-D26D-4170-A03A-0F3DDEFE9470}" destId="{71B0AD15-3886-40DD-A9ED-B113EAF2D7F9}" srcOrd="0" destOrd="0" parTransId="{90412E44-C0F0-4214-A01E-9420DC83CB33}" sibTransId="{4E99274A-39F5-4B75-A0BF-080B0E40B9D0}"/>
    <dgm:cxn modelId="{A91E7594-4C36-D848-8B3B-9331107BF8B4}" type="presOf" srcId="{CFBA6D0A-E162-BA40-AF8D-0BFD1614A829}" destId="{38E8D531-F8AC-AD4A-A06D-82CC0003B6D5}" srcOrd="0" destOrd="0" presId="urn:microsoft.com/office/officeart/2005/8/layout/hierarchy4"/>
    <dgm:cxn modelId="{B4B8B80E-A8B8-492E-9059-A8B8A4355C69}" srcId="{F534ADD8-B845-4B14-A9CF-546BCCC722B3}" destId="{8E9EBAA9-28FB-449D-A07A-D605328A22B5}" srcOrd="0" destOrd="0" parTransId="{C288B046-6A03-48D2-BEE0-D75ED8FF4B22}" sibTransId="{65B73FD9-1D14-4425-9CAE-84042A182F9D}"/>
    <dgm:cxn modelId="{72F59DD0-818E-D74F-AB95-EA841240341B}" type="presOf" srcId="{8E9EBAA9-28FB-449D-A07A-D605328A22B5}" destId="{86E86506-F13E-414E-B579-E4162219E4E8}" srcOrd="0" destOrd="0" presId="urn:microsoft.com/office/officeart/2005/8/layout/hierarchy4"/>
    <dgm:cxn modelId="{0BB7ABA2-762C-C24A-86D5-FA860C2D9746}" type="presOf" srcId="{F534ADD8-B845-4B14-A9CF-546BCCC722B3}" destId="{01E5F42C-CE7F-45D9-ABD4-78956D221D49}" srcOrd="0" destOrd="0" presId="urn:microsoft.com/office/officeart/2005/8/layout/hierarchy4"/>
    <dgm:cxn modelId="{B72BCD96-4A07-0A47-BDD4-229A76AAB337}" type="presOf" srcId="{A7D3DF41-3113-A146-9B38-82FD78B41B38}" destId="{BA94D5F6-668D-3D41-BAEA-8B6ACD78343F}" srcOrd="0" destOrd="0" presId="urn:microsoft.com/office/officeart/2005/8/layout/hierarchy4"/>
    <dgm:cxn modelId="{9C800804-4E3D-1F43-A540-64AA6827153F}" srcId="{433ECD96-230F-9E43-929F-39F39108398B}" destId="{F475FEA7-A59C-574E-BEE6-E1DFAF03FA53}" srcOrd="0" destOrd="0" parTransId="{1BFAE0FC-AA57-3543-8220-AC6087DF35FA}" sibTransId="{469F1110-ACF8-EC49-83C6-B1252A55A7AC}"/>
    <dgm:cxn modelId="{5FD90601-579C-40DB-B22B-D2B619824FD0}" srcId="{F475FEA7-A59C-574E-BEE6-E1DFAF03FA53}" destId="{AD325186-D26D-4170-A03A-0F3DDEFE9470}" srcOrd="0" destOrd="0" parTransId="{754D13F1-08BC-4006-A6F7-F75BDB868B4C}" sibTransId="{2D5524A4-865C-4FA6-A128-7ED38D8B0C04}"/>
    <dgm:cxn modelId="{BF6BB35D-65C5-C246-93A2-049AEC83AC26}" type="presOf" srcId="{71B0AD15-3886-40DD-A9ED-B113EAF2D7F9}" destId="{2FD301F5-6310-4E03-B04E-DE31ECB3FD04}" srcOrd="0" destOrd="0" presId="urn:microsoft.com/office/officeart/2005/8/layout/hierarchy4"/>
    <dgm:cxn modelId="{43D14F81-247B-6446-BA40-AC9CF5A28E88}" type="presOf" srcId="{433ECD96-230F-9E43-929F-39F39108398B}" destId="{FE2757D5-4EA5-EA4A-954E-8BC58F36E0A0}" srcOrd="0" destOrd="0" presId="urn:microsoft.com/office/officeart/2005/8/layout/hierarchy4"/>
    <dgm:cxn modelId="{BEAED513-327E-3F46-A157-BA3CA15ADF65}" type="presParOf" srcId="{16B8B0DA-F4D6-4342-89F2-7DBC97CCC39E}" destId="{8CE93F21-47C7-4D28-B757-640E54CF6FF6}" srcOrd="0" destOrd="0" presId="urn:microsoft.com/office/officeart/2005/8/layout/hierarchy4"/>
    <dgm:cxn modelId="{8228EA15-24BE-1C4A-A1AE-2813B15914E5}" type="presParOf" srcId="{8CE93F21-47C7-4D28-B757-640E54CF6FF6}" destId="{AEB68909-DE8E-4EBA-8602-AB7CF8D34A1C}" srcOrd="0" destOrd="0" presId="urn:microsoft.com/office/officeart/2005/8/layout/hierarchy4"/>
    <dgm:cxn modelId="{27D80225-2D30-7C48-A439-FFB23680BAA1}" type="presParOf" srcId="{8CE93F21-47C7-4D28-B757-640E54CF6FF6}" destId="{AD172557-2D3A-4EA5-A53C-331D01C4C0C2}" srcOrd="1" destOrd="0" presId="urn:microsoft.com/office/officeart/2005/8/layout/hierarchy4"/>
    <dgm:cxn modelId="{54ACCAEC-E0FD-5C4B-98C0-855DA087796D}" type="presParOf" srcId="{8CE93F21-47C7-4D28-B757-640E54CF6FF6}" destId="{58F94885-668D-4E27-AF92-F1CAE77579CC}" srcOrd="2" destOrd="0" presId="urn:microsoft.com/office/officeart/2005/8/layout/hierarchy4"/>
    <dgm:cxn modelId="{A283C325-8D1D-1742-A0D2-D351779F3F54}" type="presParOf" srcId="{58F94885-668D-4E27-AF92-F1CAE77579CC}" destId="{7921C64F-9A9C-9546-8F4E-9A4E96C6FAFA}" srcOrd="0" destOrd="0" presId="urn:microsoft.com/office/officeart/2005/8/layout/hierarchy4"/>
    <dgm:cxn modelId="{908A6887-EBD5-4241-9D5D-92BC744E3D35}" type="presParOf" srcId="{7921C64F-9A9C-9546-8F4E-9A4E96C6FAFA}" destId="{C63B7E5C-E61E-984E-B692-140910972F3B}" srcOrd="0" destOrd="0" presId="urn:microsoft.com/office/officeart/2005/8/layout/hierarchy4"/>
    <dgm:cxn modelId="{DE068C02-32E6-8146-9B84-DC269950FBB8}" type="presParOf" srcId="{7921C64F-9A9C-9546-8F4E-9A4E96C6FAFA}" destId="{61810BCF-7C00-DB49-999E-69149A418617}" srcOrd="1" destOrd="0" presId="urn:microsoft.com/office/officeart/2005/8/layout/hierarchy4"/>
    <dgm:cxn modelId="{B0E17429-3F44-DF43-85D3-9730663936EA}" type="presParOf" srcId="{7921C64F-9A9C-9546-8F4E-9A4E96C6FAFA}" destId="{DE31B62E-D99B-7F46-82D2-F5D26775565A}" srcOrd="2" destOrd="0" presId="urn:microsoft.com/office/officeart/2005/8/layout/hierarchy4"/>
    <dgm:cxn modelId="{74F3EB02-D93C-5D44-B37B-A83B8D9C1D01}" type="presParOf" srcId="{DE31B62E-D99B-7F46-82D2-F5D26775565A}" destId="{7EF77776-5C95-C24D-A725-63DA7496FC8E}" srcOrd="0" destOrd="0" presId="urn:microsoft.com/office/officeart/2005/8/layout/hierarchy4"/>
    <dgm:cxn modelId="{C193FBCE-1E72-8344-897E-F501C28EF1CE}" type="presParOf" srcId="{7EF77776-5C95-C24D-A725-63DA7496FC8E}" destId="{F74089AB-89D7-8842-A4D1-586FC003E292}" srcOrd="0" destOrd="0" presId="urn:microsoft.com/office/officeart/2005/8/layout/hierarchy4"/>
    <dgm:cxn modelId="{313D87D6-B9E4-4743-9C2B-64339AE74441}" type="presParOf" srcId="{7EF77776-5C95-C24D-A725-63DA7496FC8E}" destId="{F531A41A-1AE1-A442-A041-DACA2C1F3C84}" srcOrd="1" destOrd="0" presId="urn:microsoft.com/office/officeart/2005/8/layout/hierarchy4"/>
    <dgm:cxn modelId="{5A2B4484-1D9C-6D4B-BFC8-A47FE560488E}" type="presParOf" srcId="{7EF77776-5C95-C24D-A725-63DA7496FC8E}" destId="{65858876-BA22-AF41-9CE9-1B9B96ECA124}" srcOrd="2" destOrd="0" presId="urn:microsoft.com/office/officeart/2005/8/layout/hierarchy4"/>
    <dgm:cxn modelId="{14D6A27F-033B-4C46-8B2C-A225A6BA27E6}" type="presParOf" srcId="{65858876-BA22-AF41-9CE9-1B9B96ECA124}" destId="{5615AEFE-3954-D04C-BD95-D245F06859DD}" srcOrd="0" destOrd="0" presId="urn:microsoft.com/office/officeart/2005/8/layout/hierarchy4"/>
    <dgm:cxn modelId="{34A6ADF7-5DFE-FC4D-9250-EB8301604DF9}" type="presParOf" srcId="{5615AEFE-3954-D04C-BD95-D245F06859DD}" destId="{69347EAB-5607-0E41-B297-304212FD15A1}" srcOrd="0" destOrd="0" presId="urn:microsoft.com/office/officeart/2005/8/layout/hierarchy4"/>
    <dgm:cxn modelId="{BED5F202-766A-C247-A0E8-9777551E0F09}" type="presParOf" srcId="{5615AEFE-3954-D04C-BD95-D245F06859DD}" destId="{60254C93-07AE-B742-9080-C9473488BFCA}" srcOrd="1" destOrd="0" presId="urn:microsoft.com/office/officeart/2005/8/layout/hierarchy4"/>
    <dgm:cxn modelId="{F6E2D4A7-8E18-8047-904D-78EF0AF0875B}" type="presParOf" srcId="{5615AEFE-3954-D04C-BD95-D245F06859DD}" destId="{DD4C277D-44D2-B843-9ECA-DCD4DCAC5257}" srcOrd="2" destOrd="0" presId="urn:microsoft.com/office/officeart/2005/8/layout/hierarchy4"/>
    <dgm:cxn modelId="{CC7FB202-F0D2-124E-9C6B-6A8B532418F6}" type="presParOf" srcId="{DD4C277D-44D2-B843-9ECA-DCD4DCAC5257}" destId="{A357531B-4DC0-EE4F-8754-926AF90B771D}" srcOrd="0" destOrd="0" presId="urn:microsoft.com/office/officeart/2005/8/layout/hierarchy4"/>
    <dgm:cxn modelId="{547FE3B3-8F1D-B44E-A13F-FFF7913726D2}" type="presParOf" srcId="{A357531B-4DC0-EE4F-8754-926AF90B771D}" destId="{BA94D5F6-668D-3D41-BAEA-8B6ACD78343F}" srcOrd="0" destOrd="0" presId="urn:microsoft.com/office/officeart/2005/8/layout/hierarchy4"/>
    <dgm:cxn modelId="{990D2EEE-C252-8C4F-9069-2BF50705E579}" type="presParOf" srcId="{A357531B-4DC0-EE4F-8754-926AF90B771D}" destId="{CFE0879B-97BC-3F45-87A1-47D1262D825B}" srcOrd="1" destOrd="0" presId="urn:microsoft.com/office/officeart/2005/8/layout/hierarchy4"/>
    <dgm:cxn modelId="{73571E95-7032-6B48-96D0-06C6EFAECCCC}" type="presParOf" srcId="{A357531B-4DC0-EE4F-8754-926AF90B771D}" destId="{F12E3159-A72C-7441-8589-B97368143622}" srcOrd="2" destOrd="0" presId="urn:microsoft.com/office/officeart/2005/8/layout/hierarchy4"/>
    <dgm:cxn modelId="{D581C92C-C726-EF44-AEF0-899F92F19F69}" type="presParOf" srcId="{F12E3159-A72C-7441-8589-B97368143622}" destId="{36F9EAE4-9168-4D4B-B381-69716355391A}" srcOrd="0" destOrd="0" presId="urn:microsoft.com/office/officeart/2005/8/layout/hierarchy4"/>
    <dgm:cxn modelId="{35A6EE7A-36AB-B74F-89A5-EDC0F2032BE5}" type="presParOf" srcId="{36F9EAE4-9168-4D4B-B381-69716355391A}" destId="{7D9D3462-03E6-884C-8181-F1458EC6378E}" srcOrd="0" destOrd="0" presId="urn:microsoft.com/office/officeart/2005/8/layout/hierarchy4"/>
    <dgm:cxn modelId="{B2313926-45FC-A848-B5A7-D3378E4A1960}" type="presParOf" srcId="{36F9EAE4-9168-4D4B-B381-69716355391A}" destId="{CFCF00C6-8F81-EF42-914B-D05D2B113729}" srcOrd="1" destOrd="0" presId="urn:microsoft.com/office/officeart/2005/8/layout/hierarchy4"/>
    <dgm:cxn modelId="{9C0CFC7C-C7DF-2943-833A-47355E44A577}" type="presParOf" srcId="{36F9EAE4-9168-4D4B-B381-69716355391A}" destId="{B818E131-D20A-034A-87FD-333B9D73101D}" srcOrd="2" destOrd="0" presId="urn:microsoft.com/office/officeart/2005/8/layout/hierarchy4"/>
    <dgm:cxn modelId="{B3DB2AEA-AFCA-5941-8C0C-F249F91090D1}" type="presParOf" srcId="{B818E131-D20A-034A-87FD-333B9D73101D}" destId="{D238FAE4-6382-014F-8AB9-C3959132753F}" srcOrd="0" destOrd="0" presId="urn:microsoft.com/office/officeart/2005/8/layout/hierarchy4"/>
    <dgm:cxn modelId="{B6D98AC4-6C20-1F4B-946F-473717E32395}" type="presParOf" srcId="{D238FAE4-6382-014F-8AB9-C3959132753F}" destId="{38E8D531-F8AC-AD4A-A06D-82CC0003B6D5}" srcOrd="0" destOrd="0" presId="urn:microsoft.com/office/officeart/2005/8/layout/hierarchy4"/>
    <dgm:cxn modelId="{2BCC6136-FA93-DC4C-B117-07FD4E7A9295}" type="presParOf" srcId="{D238FAE4-6382-014F-8AB9-C3959132753F}" destId="{D1582E81-2FF6-1147-B053-E6FB6D379168}" srcOrd="1" destOrd="0" presId="urn:microsoft.com/office/officeart/2005/8/layout/hierarchy4"/>
    <dgm:cxn modelId="{EAEC1596-0897-044D-8F17-7217F4D642E2}" type="presParOf" srcId="{D238FAE4-6382-014F-8AB9-C3959132753F}" destId="{6CCC3A31-17BA-2849-B6FC-39BF0BB6341A}" srcOrd="2" destOrd="0" presId="urn:microsoft.com/office/officeart/2005/8/layout/hierarchy4"/>
    <dgm:cxn modelId="{5D123301-7F48-C44D-8D17-62026D1D73E8}" type="presParOf" srcId="{6CCC3A31-17BA-2849-B6FC-39BF0BB6341A}" destId="{6E457A9A-C400-EB48-938D-51268BF75C8E}" srcOrd="0" destOrd="0" presId="urn:microsoft.com/office/officeart/2005/8/layout/hierarchy4"/>
    <dgm:cxn modelId="{3C77F99B-E1AE-274B-A113-D09F9CBA47F7}" type="presParOf" srcId="{6E457A9A-C400-EB48-938D-51268BF75C8E}" destId="{D36C3D28-A98E-0944-84A9-D877FCA58DB9}" srcOrd="0" destOrd="0" presId="urn:microsoft.com/office/officeart/2005/8/layout/hierarchy4"/>
    <dgm:cxn modelId="{90B48CDC-9CC0-DC42-8A33-7A4E6DBCB7B3}" type="presParOf" srcId="{6E457A9A-C400-EB48-938D-51268BF75C8E}" destId="{D12FF800-0B2E-0F47-984F-F2BD34C00EA6}" srcOrd="1" destOrd="0" presId="urn:microsoft.com/office/officeart/2005/8/layout/hierarchy4"/>
    <dgm:cxn modelId="{1BF90E79-6155-A640-B24B-3C3A3130D2AB}" type="presParOf" srcId="{6E457A9A-C400-EB48-938D-51268BF75C8E}" destId="{5890C182-C522-DD46-9BF2-EE67593F22B5}" srcOrd="2" destOrd="0" presId="urn:microsoft.com/office/officeart/2005/8/layout/hierarchy4"/>
    <dgm:cxn modelId="{10C34D54-9F36-4E42-B20C-CFDABFB08CB9}" type="presParOf" srcId="{5890C182-C522-DD46-9BF2-EE67593F22B5}" destId="{BB661401-F63D-A040-A546-FCD75B6E93FC}" srcOrd="0" destOrd="0" presId="urn:microsoft.com/office/officeart/2005/8/layout/hierarchy4"/>
    <dgm:cxn modelId="{DF97D861-25FC-A642-9E7C-ABE46C722CAE}" type="presParOf" srcId="{BB661401-F63D-A040-A546-FCD75B6E93FC}" destId="{69C8126A-D775-8447-B5CD-BE023C894482}" srcOrd="0" destOrd="0" presId="urn:microsoft.com/office/officeart/2005/8/layout/hierarchy4"/>
    <dgm:cxn modelId="{5FCA2249-C847-894A-919D-8411DB10CA4A}" type="presParOf" srcId="{BB661401-F63D-A040-A546-FCD75B6E93FC}" destId="{0C99E09E-B647-D841-B31C-841D79E84A2F}" srcOrd="1" destOrd="0" presId="urn:microsoft.com/office/officeart/2005/8/layout/hierarchy4"/>
    <dgm:cxn modelId="{26E7EB30-E238-9A4B-ADF7-43F04DE96354}" type="presParOf" srcId="{58F94885-668D-4E27-AF92-F1CAE77579CC}" destId="{9ADC77C9-2137-C746-9E1A-B0279794FE76}" srcOrd="1" destOrd="0" presId="urn:microsoft.com/office/officeart/2005/8/layout/hierarchy4"/>
    <dgm:cxn modelId="{D9B4694A-5FB0-3F4A-BC7E-2F8F8E9ABBF3}" type="presParOf" srcId="{58F94885-668D-4E27-AF92-F1CAE77579CC}" destId="{3E0ED3E7-B7D5-4389-9289-D9A5EF299200}" srcOrd="2" destOrd="0" presId="urn:microsoft.com/office/officeart/2005/8/layout/hierarchy4"/>
    <dgm:cxn modelId="{38E4212B-3976-DE40-ADB9-3ED7CFB5937E}" type="presParOf" srcId="{3E0ED3E7-B7D5-4389-9289-D9A5EF299200}" destId="{93B0B6C8-4DF3-4CC9-BE48-26CEF0680EBF}" srcOrd="0" destOrd="0" presId="urn:microsoft.com/office/officeart/2005/8/layout/hierarchy4"/>
    <dgm:cxn modelId="{C27725B5-EFBC-034D-9403-6DDDF38CA32E}" type="presParOf" srcId="{3E0ED3E7-B7D5-4389-9289-D9A5EF299200}" destId="{B55319AC-42F3-46E6-B092-FD8AF904DF91}" srcOrd="1" destOrd="0" presId="urn:microsoft.com/office/officeart/2005/8/layout/hierarchy4"/>
    <dgm:cxn modelId="{8849F678-0DF0-314C-8B5D-97FFAFF3E076}" type="presParOf" srcId="{3E0ED3E7-B7D5-4389-9289-D9A5EF299200}" destId="{650AE088-5080-44E5-9F7F-23EF22906DD6}" srcOrd="2" destOrd="0" presId="urn:microsoft.com/office/officeart/2005/8/layout/hierarchy4"/>
    <dgm:cxn modelId="{F2FCD075-1BD9-3148-B35B-D99AA3945E62}" type="presParOf" srcId="{650AE088-5080-44E5-9F7F-23EF22906DD6}" destId="{84886746-8360-4B7D-95B8-FDD8A25D601F}" srcOrd="0" destOrd="0" presId="urn:microsoft.com/office/officeart/2005/8/layout/hierarchy4"/>
    <dgm:cxn modelId="{D430EA1D-D5D1-4B4F-AAA6-3E70409FAF76}" type="presParOf" srcId="{84886746-8360-4B7D-95B8-FDD8A25D601F}" destId="{8B370BA3-CDC1-49F7-BE1F-562D2F270170}" srcOrd="0" destOrd="0" presId="urn:microsoft.com/office/officeart/2005/8/layout/hierarchy4"/>
    <dgm:cxn modelId="{C90FBAF6-07B1-3B45-812F-F5C7AE97456B}" type="presParOf" srcId="{84886746-8360-4B7D-95B8-FDD8A25D601F}" destId="{CE636D40-5FCC-434D-8726-D14C9487DBDB}" srcOrd="1" destOrd="0" presId="urn:microsoft.com/office/officeart/2005/8/layout/hierarchy4"/>
    <dgm:cxn modelId="{A69B3B8B-47B9-2349-82E4-7800CFD3A28B}" type="presParOf" srcId="{84886746-8360-4B7D-95B8-FDD8A25D601F}" destId="{8C4108F9-C4CE-4EF6-B3E0-472CB15E886F}" srcOrd="2" destOrd="0" presId="urn:microsoft.com/office/officeart/2005/8/layout/hierarchy4"/>
    <dgm:cxn modelId="{8D8B2881-EC69-984F-8D68-23C6E0DF78AD}" type="presParOf" srcId="{8C4108F9-C4CE-4EF6-B3E0-472CB15E886F}" destId="{F1DFEEB6-55E3-744B-AC87-CA7E82AD3A45}" srcOrd="0" destOrd="0" presId="urn:microsoft.com/office/officeart/2005/8/layout/hierarchy4"/>
    <dgm:cxn modelId="{F60BD50A-B658-C343-9B5E-CB9C5BBCD6D2}" type="presParOf" srcId="{F1DFEEB6-55E3-744B-AC87-CA7E82AD3A45}" destId="{FE2757D5-4EA5-EA4A-954E-8BC58F36E0A0}" srcOrd="0" destOrd="0" presId="urn:microsoft.com/office/officeart/2005/8/layout/hierarchy4"/>
    <dgm:cxn modelId="{4DA488EC-8ACE-4348-817F-C12F910262B2}" type="presParOf" srcId="{F1DFEEB6-55E3-744B-AC87-CA7E82AD3A45}" destId="{7826254C-6B28-1F42-A3F1-C6400103805F}" srcOrd="1" destOrd="0" presId="urn:microsoft.com/office/officeart/2005/8/layout/hierarchy4"/>
    <dgm:cxn modelId="{CAF50C5E-7642-6741-8153-CEA98AE61A76}" type="presParOf" srcId="{F1DFEEB6-55E3-744B-AC87-CA7E82AD3A45}" destId="{94AD4D56-A9D3-D447-9ACB-3B3A868E2D78}" srcOrd="2" destOrd="0" presId="urn:microsoft.com/office/officeart/2005/8/layout/hierarchy4"/>
    <dgm:cxn modelId="{30DE190D-10F9-C74E-B20A-C13A1C494CAE}" type="presParOf" srcId="{94AD4D56-A9D3-D447-9ACB-3B3A868E2D78}" destId="{787163E4-54E3-0F4E-9F52-EFDB595435C2}" srcOrd="0" destOrd="0" presId="urn:microsoft.com/office/officeart/2005/8/layout/hierarchy4"/>
    <dgm:cxn modelId="{B34B47D3-A6DB-804C-A392-FA0566CD273E}" type="presParOf" srcId="{787163E4-54E3-0F4E-9F52-EFDB595435C2}" destId="{644EA425-4E7E-BC45-8438-EC566FB6B7DE}" srcOrd="0" destOrd="0" presId="urn:microsoft.com/office/officeart/2005/8/layout/hierarchy4"/>
    <dgm:cxn modelId="{E4D0523B-AC95-DA41-BFEC-694C9ED8AC85}" type="presParOf" srcId="{787163E4-54E3-0F4E-9F52-EFDB595435C2}" destId="{663062C2-BD3D-0940-80DB-4A629013762C}" srcOrd="1" destOrd="0" presId="urn:microsoft.com/office/officeart/2005/8/layout/hierarchy4"/>
    <dgm:cxn modelId="{78573BF3-1A8D-F54B-A4C0-EE6F0D2917BA}" type="presParOf" srcId="{787163E4-54E3-0F4E-9F52-EFDB595435C2}" destId="{AD07ED85-080E-0943-B837-14E15A9FA408}" srcOrd="2" destOrd="0" presId="urn:microsoft.com/office/officeart/2005/8/layout/hierarchy4"/>
    <dgm:cxn modelId="{29F742F6-1EC3-0940-9001-E7A7DB9496C1}" type="presParOf" srcId="{AD07ED85-080E-0943-B837-14E15A9FA408}" destId="{39D3655D-11AA-442D-9E43-A3F091B24E96}" srcOrd="0" destOrd="0" presId="urn:microsoft.com/office/officeart/2005/8/layout/hierarchy4"/>
    <dgm:cxn modelId="{E39518E5-2C72-4344-AB4D-48E544EC5C3E}" type="presParOf" srcId="{39D3655D-11AA-442D-9E43-A3F091B24E96}" destId="{CD8A02D0-F519-4EB7-9A84-8B09AFD45E90}" srcOrd="0" destOrd="0" presId="urn:microsoft.com/office/officeart/2005/8/layout/hierarchy4"/>
    <dgm:cxn modelId="{703B4F33-E443-2646-A8A8-E02B15128D78}" type="presParOf" srcId="{39D3655D-11AA-442D-9E43-A3F091B24E96}" destId="{9682BC8A-81A5-4803-966A-03AE0F042496}" srcOrd="1" destOrd="0" presId="urn:microsoft.com/office/officeart/2005/8/layout/hierarchy4"/>
    <dgm:cxn modelId="{54AD7F3B-A7C6-5646-8CF8-11C4D1452CDF}" type="presParOf" srcId="{39D3655D-11AA-442D-9E43-A3F091B24E96}" destId="{F076D02C-3FEC-416E-A970-0B43403714D8}" srcOrd="2" destOrd="0" presId="urn:microsoft.com/office/officeart/2005/8/layout/hierarchy4"/>
    <dgm:cxn modelId="{45540224-A1CC-8B45-8B41-2836D025ED3A}" type="presParOf" srcId="{F076D02C-3FEC-416E-A970-0B43403714D8}" destId="{719F5DAE-1D29-4F42-B5E9-9AB5CB416D0E}" srcOrd="0" destOrd="0" presId="urn:microsoft.com/office/officeart/2005/8/layout/hierarchy4"/>
    <dgm:cxn modelId="{B44A1A0A-F769-7943-B3C3-1B9E600AFE40}" type="presParOf" srcId="{719F5DAE-1D29-4F42-B5E9-9AB5CB416D0E}" destId="{2FD301F5-6310-4E03-B04E-DE31ECB3FD04}" srcOrd="0" destOrd="0" presId="urn:microsoft.com/office/officeart/2005/8/layout/hierarchy4"/>
    <dgm:cxn modelId="{0191D859-3578-B64F-8D05-BC63DDD69100}" type="presParOf" srcId="{719F5DAE-1D29-4F42-B5E9-9AB5CB416D0E}" destId="{AA553E72-435C-469B-A1FA-50B1C6360AD8}" srcOrd="1" destOrd="0" presId="urn:microsoft.com/office/officeart/2005/8/layout/hierarchy4"/>
    <dgm:cxn modelId="{515D5AA7-8CBB-F04A-967E-98D079EB274D}" type="presParOf" srcId="{719F5DAE-1D29-4F42-B5E9-9AB5CB416D0E}" destId="{C6B8C584-BBBE-4288-A0A0-349AC569287D}" srcOrd="2" destOrd="0" presId="urn:microsoft.com/office/officeart/2005/8/layout/hierarchy4"/>
    <dgm:cxn modelId="{8EEAFF81-CF77-2B4C-A829-EF45CCDE7AD6}" type="presParOf" srcId="{C6B8C584-BBBE-4288-A0A0-349AC569287D}" destId="{AC8ADAEE-4F7C-3841-9968-6C3406F1508F}" srcOrd="0" destOrd="0" presId="urn:microsoft.com/office/officeart/2005/8/layout/hierarchy4"/>
    <dgm:cxn modelId="{096F4B1E-742D-F143-AA88-E0D544AB3B3B}" type="presParOf" srcId="{AC8ADAEE-4F7C-3841-9968-6C3406F1508F}" destId="{78FF5B77-4EE2-F24E-9014-90E88D6AA7F3}" srcOrd="0" destOrd="0" presId="urn:microsoft.com/office/officeart/2005/8/layout/hierarchy4"/>
    <dgm:cxn modelId="{12339263-A939-7140-AC1B-A57BB51D41A0}" type="presParOf" srcId="{AC8ADAEE-4F7C-3841-9968-6C3406F1508F}" destId="{F21C3EC7-8EA4-874E-B3A4-04BC7B80D0DA}" srcOrd="1" destOrd="0" presId="urn:microsoft.com/office/officeart/2005/8/layout/hierarchy4"/>
    <dgm:cxn modelId="{E201AB14-D29B-B749-A9F5-7BC5D63E8B36}" type="presParOf" srcId="{AC8ADAEE-4F7C-3841-9968-6C3406F1508F}" destId="{DDA7A94B-4FB3-7F47-821E-9650204A02FF}" srcOrd="2" destOrd="0" presId="urn:microsoft.com/office/officeart/2005/8/layout/hierarchy4"/>
    <dgm:cxn modelId="{548AFE19-2D97-BA47-8BD8-EF2B7C30BB74}" type="presParOf" srcId="{DDA7A94B-4FB3-7F47-821E-9650204A02FF}" destId="{BD28F7FF-6167-2745-B7BC-0F6641D1EB88}" srcOrd="0" destOrd="0" presId="urn:microsoft.com/office/officeart/2005/8/layout/hierarchy4"/>
    <dgm:cxn modelId="{04CC0690-E6CB-EE4E-ABE1-FAE223B68F6B}" type="presParOf" srcId="{BD28F7FF-6167-2745-B7BC-0F6641D1EB88}" destId="{F8F2FD5F-A6D7-3F4A-A6F0-9867620125BA}" srcOrd="0" destOrd="0" presId="urn:microsoft.com/office/officeart/2005/8/layout/hierarchy4"/>
    <dgm:cxn modelId="{24747056-1E73-5F45-8E22-594F7CDE85C2}" type="presParOf" srcId="{BD28F7FF-6167-2745-B7BC-0F6641D1EB88}" destId="{9B649CA0-11A8-9343-BA2D-59482C1A3515}" srcOrd="1" destOrd="0" presId="urn:microsoft.com/office/officeart/2005/8/layout/hierarchy4"/>
    <dgm:cxn modelId="{CD83F47E-758D-A14D-A567-F98696E0494D}" type="presParOf" srcId="{58F94885-668D-4E27-AF92-F1CAE77579CC}" destId="{2167A318-7451-42DC-B289-810AA227DB97}" srcOrd="3" destOrd="0" presId="urn:microsoft.com/office/officeart/2005/8/layout/hierarchy4"/>
    <dgm:cxn modelId="{3B065209-D92F-B745-B945-0DC3248F3A6B}" type="presParOf" srcId="{58F94885-668D-4E27-AF92-F1CAE77579CC}" destId="{F03C6DAB-A251-4D0E-BBD8-61F01836DB29}" srcOrd="4" destOrd="0" presId="urn:microsoft.com/office/officeart/2005/8/layout/hierarchy4"/>
    <dgm:cxn modelId="{A289AA5E-1D67-B84D-8EC3-C13482EE2D5B}" type="presParOf" srcId="{F03C6DAB-A251-4D0E-BBD8-61F01836DB29}" destId="{E8DB57DC-1EA9-4ED2-BAA1-56E5C62A054B}" srcOrd="0" destOrd="0" presId="urn:microsoft.com/office/officeart/2005/8/layout/hierarchy4"/>
    <dgm:cxn modelId="{17BF8984-CE98-1D4C-A62B-5BA849FB76AA}" type="presParOf" srcId="{F03C6DAB-A251-4D0E-BBD8-61F01836DB29}" destId="{1556A9C5-C516-4472-A552-31FFDA8BE3A5}" srcOrd="1" destOrd="0" presId="urn:microsoft.com/office/officeart/2005/8/layout/hierarchy4"/>
    <dgm:cxn modelId="{ACC7D20E-4F4E-4F41-B096-19C73085131D}" type="presParOf" srcId="{F03C6DAB-A251-4D0E-BBD8-61F01836DB29}" destId="{7472580F-B1FF-499C-801F-DB231D4819D9}" srcOrd="2" destOrd="0" presId="urn:microsoft.com/office/officeart/2005/8/layout/hierarchy4"/>
    <dgm:cxn modelId="{686F2D88-B135-2F4E-AA4D-9DF204441F3F}" type="presParOf" srcId="{7472580F-B1FF-499C-801F-DB231D4819D9}" destId="{B626D95B-8A02-457C-AC58-7B8D3DEFB3AD}" srcOrd="0" destOrd="0" presId="urn:microsoft.com/office/officeart/2005/8/layout/hierarchy4"/>
    <dgm:cxn modelId="{C8115397-4B66-A040-8AF3-750955AD8728}" type="presParOf" srcId="{B626D95B-8A02-457C-AC58-7B8D3DEFB3AD}" destId="{1BB00CBD-666C-4C31-B04F-3F29D5F6F944}" srcOrd="0" destOrd="0" presId="urn:microsoft.com/office/officeart/2005/8/layout/hierarchy4"/>
    <dgm:cxn modelId="{0EB1271C-8CF2-224B-BE5F-B7E3EFEFC16C}" type="presParOf" srcId="{B626D95B-8A02-457C-AC58-7B8D3DEFB3AD}" destId="{BDA54BD6-05D0-44F8-8228-375F0B479D4D}" srcOrd="1" destOrd="0" presId="urn:microsoft.com/office/officeart/2005/8/layout/hierarchy4"/>
    <dgm:cxn modelId="{AF603D3E-3641-6844-8AFB-93915B632FCF}" type="presParOf" srcId="{B626D95B-8A02-457C-AC58-7B8D3DEFB3AD}" destId="{3E1775B1-B505-422D-BAE0-1746AA0C38CB}" srcOrd="2" destOrd="0" presId="urn:microsoft.com/office/officeart/2005/8/layout/hierarchy4"/>
    <dgm:cxn modelId="{AB01341E-C271-3D41-BF7C-59A92BE1B116}" type="presParOf" srcId="{3E1775B1-B505-422D-BAE0-1746AA0C38CB}" destId="{BDCE1030-ECEF-4A6F-9350-75DC5B91C0CD}" srcOrd="0" destOrd="0" presId="urn:microsoft.com/office/officeart/2005/8/layout/hierarchy4"/>
    <dgm:cxn modelId="{36D0EA51-45C4-DA48-BE34-6EE30A9E0F5A}" type="presParOf" srcId="{BDCE1030-ECEF-4A6F-9350-75DC5B91C0CD}" destId="{F8A60815-C612-4631-B546-F42F11F74F0F}" srcOrd="0" destOrd="0" presId="urn:microsoft.com/office/officeart/2005/8/layout/hierarchy4"/>
    <dgm:cxn modelId="{D35D53D0-C7C5-704D-AFDC-E7F095FFCB5B}" type="presParOf" srcId="{BDCE1030-ECEF-4A6F-9350-75DC5B91C0CD}" destId="{7A48CBD4-CD19-416D-92D8-528BA5F38D81}" srcOrd="1" destOrd="0" presId="urn:microsoft.com/office/officeart/2005/8/layout/hierarchy4"/>
    <dgm:cxn modelId="{AC074EF7-F107-364C-9F67-B38AAE13E91A}" type="presParOf" srcId="{BDCE1030-ECEF-4A6F-9350-75DC5B91C0CD}" destId="{4E8A68CF-61CD-48A3-BB47-D4511620DBD6}" srcOrd="2" destOrd="0" presId="urn:microsoft.com/office/officeart/2005/8/layout/hierarchy4"/>
    <dgm:cxn modelId="{EE4B195E-7642-8A4A-96E4-1605B8D89C42}" type="presParOf" srcId="{4E8A68CF-61CD-48A3-BB47-D4511620DBD6}" destId="{70103FB1-3570-487B-A6BA-976FB0EE6826}" srcOrd="0" destOrd="0" presId="urn:microsoft.com/office/officeart/2005/8/layout/hierarchy4"/>
    <dgm:cxn modelId="{EDB90547-4B40-5A40-A9DC-E1A601467BE3}" type="presParOf" srcId="{70103FB1-3570-487B-A6BA-976FB0EE6826}" destId="{76E8502E-EB38-4124-80EC-C2F71119C933}" srcOrd="0" destOrd="0" presId="urn:microsoft.com/office/officeart/2005/8/layout/hierarchy4"/>
    <dgm:cxn modelId="{04043FE8-BDBB-A144-931A-913EDDC611BD}" type="presParOf" srcId="{70103FB1-3570-487B-A6BA-976FB0EE6826}" destId="{3719A922-3304-48F1-9395-4ED2544DD00B}" srcOrd="1" destOrd="0" presId="urn:microsoft.com/office/officeart/2005/8/layout/hierarchy4"/>
    <dgm:cxn modelId="{E46DAFD6-F8AF-B34B-BEAE-4174FA7B0A21}" type="presParOf" srcId="{70103FB1-3570-487B-A6BA-976FB0EE6826}" destId="{903AC194-F1BE-4A92-9DF5-B96EC900CF18}" srcOrd="2" destOrd="0" presId="urn:microsoft.com/office/officeart/2005/8/layout/hierarchy4"/>
    <dgm:cxn modelId="{04A8068C-A44B-C24E-B760-628625C63C04}" type="presParOf" srcId="{903AC194-F1BE-4A92-9DF5-B96EC900CF18}" destId="{1DB3B7A7-4795-4E33-BADD-DFECD3B9BCBB}" srcOrd="0" destOrd="0" presId="urn:microsoft.com/office/officeart/2005/8/layout/hierarchy4"/>
    <dgm:cxn modelId="{9EC10386-6343-2349-9673-C8DCD7204618}" type="presParOf" srcId="{1DB3B7A7-4795-4E33-BADD-DFECD3B9BCBB}" destId="{01E5F42C-CE7F-45D9-ABD4-78956D221D49}" srcOrd="0" destOrd="0" presId="urn:microsoft.com/office/officeart/2005/8/layout/hierarchy4"/>
    <dgm:cxn modelId="{D38FE105-86F6-C849-A570-DAE8D5601B04}" type="presParOf" srcId="{1DB3B7A7-4795-4E33-BADD-DFECD3B9BCBB}" destId="{1D8D078B-B756-478A-B4C8-D95872502C24}" srcOrd="1" destOrd="0" presId="urn:microsoft.com/office/officeart/2005/8/layout/hierarchy4"/>
    <dgm:cxn modelId="{1D479D5A-4CCF-A04A-B094-BF977DC78403}" type="presParOf" srcId="{1DB3B7A7-4795-4E33-BADD-DFECD3B9BCBB}" destId="{2DB2469B-96E7-44A2-BBE8-0FC2A994F304}" srcOrd="2" destOrd="0" presId="urn:microsoft.com/office/officeart/2005/8/layout/hierarchy4"/>
    <dgm:cxn modelId="{0EB44EBD-ACF2-8542-95B1-D74DAB7480C0}" type="presParOf" srcId="{2DB2469B-96E7-44A2-BBE8-0FC2A994F304}" destId="{6A14B8C7-FFD0-423D-A556-326231DB79CD}" srcOrd="0" destOrd="0" presId="urn:microsoft.com/office/officeart/2005/8/layout/hierarchy4"/>
    <dgm:cxn modelId="{41672D21-525B-DC4F-A337-EFFF07531163}" type="presParOf" srcId="{6A14B8C7-FFD0-423D-A556-326231DB79CD}" destId="{86E86506-F13E-414E-B579-E4162219E4E8}" srcOrd="0" destOrd="0" presId="urn:microsoft.com/office/officeart/2005/8/layout/hierarchy4"/>
    <dgm:cxn modelId="{DEDEA2F6-EA6B-AA41-9E15-8F45B5E09ABC}" type="presParOf" srcId="{6A14B8C7-FFD0-423D-A556-326231DB79CD}" destId="{EACD7386-0340-447D-A3F3-B86EA49C7353}" srcOrd="1" destOrd="0" presId="urn:microsoft.com/office/officeart/2005/8/layout/hierarchy4"/>
    <dgm:cxn modelId="{F5C10539-DE6B-3447-8722-0B480084CBA2}" type="presParOf" srcId="{6A14B8C7-FFD0-423D-A556-326231DB79CD}" destId="{C94432A0-CC2A-46E5-9620-A8C71C695D5C}" srcOrd="2" destOrd="0" presId="urn:microsoft.com/office/officeart/2005/8/layout/hierarchy4"/>
    <dgm:cxn modelId="{3E1101AA-1435-FF48-BFEB-0DC075352AFF}" type="presParOf" srcId="{C94432A0-CC2A-46E5-9620-A8C71C695D5C}" destId="{0B7E4E27-5C4D-454A-9D71-F143DC8E1B7D}" srcOrd="0" destOrd="0" presId="urn:microsoft.com/office/officeart/2005/8/layout/hierarchy4"/>
    <dgm:cxn modelId="{CA608806-A0BB-874C-A4F7-69C435DD851A}" type="presParOf" srcId="{0B7E4E27-5C4D-454A-9D71-F143DC8E1B7D}" destId="{A3A5B1C3-DC63-4DF4-9870-D9243F91C488}" srcOrd="0" destOrd="0" presId="urn:microsoft.com/office/officeart/2005/8/layout/hierarchy4"/>
    <dgm:cxn modelId="{8E2C8EB7-82C3-8949-BDF0-7C72ADC2FFEB}" type="presParOf" srcId="{0B7E4E27-5C4D-454A-9D71-F143DC8E1B7D}" destId="{24F10003-302C-436C-91BF-18611E7894A6}" srcOrd="1" destOrd="0" presId="urn:microsoft.com/office/officeart/2005/8/layout/hierarchy4"/>
    <dgm:cxn modelId="{0DA75351-8EAD-AA4A-9113-A385D8F22C41}" type="presParOf" srcId="{0B7E4E27-5C4D-454A-9D71-F143DC8E1B7D}" destId="{3D625923-80D7-4F1B-8F1F-5BB68ECA335B}" srcOrd="2" destOrd="0" presId="urn:microsoft.com/office/officeart/2005/8/layout/hierarchy4"/>
    <dgm:cxn modelId="{D9B2D6A7-1B8F-434B-A979-36765C5F67CC}" type="presParOf" srcId="{3D625923-80D7-4F1B-8F1F-5BB68ECA335B}" destId="{8F84A9DE-6335-4672-8237-49817FC34962}" srcOrd="0" destOrd="0" presId="urn:microsoft.com/office/officeart/2005/8/layout/hierarchy4"/>
    <dgm:cxn modelId="{EA61F00D-00C0-AA4F-A8C2-A2CBCC9CBD09}" type="presParOf" srcId="{8F84A9DE-6335-4672-8237-49817FC34962}" destId="{FD937F67-95EF-44E3-8EC1-E87E2BB995F8}" srcOrd="0" destOrd="0" presId="urn:microsoft.com/office/officeart/2005/8/layout/hierarchy4"/>
    <dgm:cxn modelId="{9301CA8E-F20F-594D-B041-1F0041C854F6}" type="presParOf" srcId="{8F84A9DE-6335-4672-8237-49817FC34962}" destId="{79A3D65B-67EB-45DD-9119-FA527AED6E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FCF54-DD4D-4D5A-BD52-FB6E34062F4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BA9EB-6F5E-46C2-A094-38D2290E813F}">
      <dgm:prSet phldrT="[Text]"/>
      <dgm:spPr/>
      <dgm:t>
        <a:bodyPr/>
        <a:lstStyle/>
        <a:p>
          <a:r>
            <a:rPr lang="en-GB" dirty="0"/>
            <a:t>Construction Industry not ready for retrofit</a:t>
          </a:r>
        </a:p>
      </dgm:t>
    </dgm:pt>
    <dgm:pt modelId="{DACE4482-2E9E-4436-9613-E72737F362CD}" type="parTrans" cxnId="{35A819EC-8388-4C60-8C4F-5829A460E118}">
      <dgm:prSet/>
      <dgm:spPr/>
      <dgm:t>
        <a:bodyPr/>
        <a:lstStyle/>
        <a:p>
          <a:endParaRPr lang="en-GB"/>
        </a:p>
      </dgm:t>
    </dgm:pt>
    <dgm:pt modelId="{B78EBA1E-9DE2-4D40-9ED2-67278CA60713}" type="sibTrans" cxnId="{35A819EC-8388-4C60-8C4F-5829A460E118}">
      <dgm:prSet/>
      <dgm:spPr/>
      <dgm:t>
        <a:bodyPr/>
        <a:lstStyle/>
        <a:p>
          <a:endParaRPr lang="en-GB"/>
        </a:p>
      </dgm:t>
    </dgm:pt>
    <dgm:pt modelId="{21224164-9DBF-4F66-AECC-69CEAEDFA07F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Architects</a:t>
          </a:r>
        </a:p>
      </dgm:t>
    </dgm:pt>
    <dgm:pt modelId="{8958531C-FCAF-4E05-8927-5B6E4C307065}" type="parTrans" cxnId="{C4011178-4CE2-4294-AEE9-3DD402AECBFA}">
      <dgm:prSet/>
      <dgm:spPr/>
      <dgm:t>
        <a:bodyPr/>
        <a:lstStyle/>
        <a:p>
          <a:endParaRPr lang="en-GB"/>
        </a:p>
      </dgm:t>
    </dgm:pt>
    <dgm:pt modelId="{079D3DC3-C744-4C79-8DE0-1F8D3D751599}" type="sibTrans" cxnId="{C4011178-4CE2-4294-AEE9-3DD402AECBFA}">
      <dgm:prSet/>
      <dgm:spPr/>
      <dgm:t>
        <a:bodyPr/>
        <a:lstStyle/>
        <a:p>
          <a:endParaRPr lang="en-GB"/>
        </a:p>
      </dgm:t>
    </dgm:pt>
    <dgm:pt modelId="{8FDF8DAF-4F3B-42C2-BC01-6E2CF6C5B5E3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Philosophical Theory</a:t>
          </a:r>
        </a:p>
      </dgm:t>
    </dgm:pt>
    <dgm:pt modelId="{E68D1CF7-B7BD-4B0D-931A-9D8C4FF74377}" type="parTrans" cxnId="{FEC8D13C-2F53-43A8-A004-61D93125E663}">
      <dgm:prSet/>
      <dgm:spPr/>
      <dgm:t>
        <a:bodyPr/>
        <a:lstStyle/>
        <a:p>
          <a:endParaRPr lang="en-GB"/>
        </a:p>
      </dgm:t>
    </dgm:pt>
    <dgm:pt modelId="{33E76790-A05C-4718-A9C2-59E3EAD0D263}" type="sibTrans" cxnId="{FEC8D13C-2F53-43A8-A004-61D93125E663}">
      <dgm:prSet/>
      <dgm:spPr/>
      <dgm:t>
        <a:bodyPr/>
        <a:lstStyle/>
        <a:p>
          <a:endParaRPr lang="en-GB"/>
        </a:p>
      </dgm:t>
    </dgm:pt>
    <dgm:pt modelId="{71B0AD15-3886-40DD-A9ED-B113EAF2D7F9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New Build College Knowledge</a:t>
          </a:r>
        </a:p>
      </dgm:t>
    </dgm:pt>
    <dgm:pt modelId="{90412E44-C0F0-4214-A01E-9420DC83CB33}" type="parTrans" cxnId="{3D7D19C4-B4BE-4BE1-9964-2E0B8EA56903}">
      <dgm:prSet/>
      <dgm:spPr/>
      <dgm:t>
        <a:bodyPr/>
        <a:lstStyle/>
        <a:p>
          <a:endParaRPr lang="en-GB"/>
        </a:p>
      </dgm:t>
    </dgm:pt>
    <dgm:pt modelId="{4E99274A-39F5-4B75-A0BF-080B0E40B9D0}" type="sibTrans" cxnId="{3D7D19C4-B4BE-4BE1-9964-2E0B8EA56903}">
      <dgm:prSet/>
      <dgm:spPr/>
      <dgm:t>
        <a:bodyPr/>
        <a:lstStyle/>
        <a:p>
          <a:endParaRPr lang="en-GB"/>
        </a:p>
      </dgm:t>
    </dgm:pt>
    <dgm:pt modelId="{E8AEFD56-5DCB-4CDC-85D4-D11F9599FBC9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No Refurbishment know-how</a:t>
          </a:r>
        </a:p>
      </dgm:t>
    </dgm:pt>
    <dgm:pt modelId="{3CCF5623-6E1F-4676-A4F1-9FDEE12E76AE}" type="parTrans" cxnId="{B704E630-6A7E-47A4-9AA4-AFD51E9BDB80}">
      <dgm:prSet/>
      <dgm:spPr/>
      <dgm:t>
        <a:bodyPr/>
        <a:lstStyle/>
        <a:p>
          <a:endParaRPr lang="en-GB"/>
        </a:p>
      </dgm:t>
    </dgm:pt>
    <dgm:pt modelId="{910B3B3F-2F68-4C21-ACB7-E13C7FA89FCD}" type="sibTrans" cxnId="{B704E630-6A7E-47A4-9AA4-AFD51E9BDB80}">
      <dgm:prSet/>
      <dgm:spPr/>
      <dgm:t>
        <a:bodyPr/>
        <a:lstStyle/>
        <a:p>
          <a:endParaRPr lang="en-GB"/>
        </a:p>
      </dgm:t>
    </dgm:pt>
    <dgm:pt modelId="{8003C02B-1210-4F5F-B095-A2310E6B6B56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Little or no </a:t>
          </a:r>
          <a:br>
            <a:rPr lang="en-GB" dirty="0"/>
          </a:br>
          <a:r>
            <a:rPr lang="en-GB" dirty="0"/>
            <a:t>Building Physics</a:t>
          </a:r>
        </a:p>
      </dgm:t>
    </dgm:pt>
    <dgm:pt modelId="{6343914C-12A6-4BD7-B0DA-CD992E9710AF}" type="parTrans" cxnId="{A65F1EC6-426B-47A1-A198-DC3F1A82FC62}">
      <dgm:prSet/>
      <dgm:spPr/>
      <dgm:t>
        <a:bodyPr/>
        <a:lstStyle/>
        <a:p>
          <a:endParaRPr lang="en-GB"/>
        </a:p>
      </dgm:t>
    </dgm:pt>
    <dgm:pt modelId="{CA0D1498-7659-4FB1-A5A7-6C9BE2FCAAC9}" type="sibTrans" cxnId="{A65F1EC6-426B-47A1-A198-DC3F1A82FC62}">
      <dgm:prSet/>
      <dgm:spPr/>
      <dgm:t>
        <a:bodyPr/>
        <a:lstStyle/>
        <a:p>
          <a:endParaRPr lang="en-GB"/>
        </a:p>
      </dgm:t>
    </dgm:pt>
    <dgm:pt modelId="{4784A2F4-ABEE-4AC8-9267-84335CC0975C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Little or No</a:t>
          </a:r>
          <a:br>
            <a:rPr lang="en-GB" dirty="0"/>
          </a:br>
          <a:r>
            <a:rPr lang="en-GB" dirty="0"/>
            <a:t>Materials Science</a:t>
          </a:r>
        </a:p>
      </dgm:t>
    </dgm:pt>
    <dgm:pt modelId="{A975BE9E-C247-46BB-BE03-ADC1BC56C1DA}" type="parTrans" cxnId="{295258CE-5F9F-43B3-9658-9E319C5E5651}">
      <dgm:prSet/>
      <dgm:spPr/>
      <dgm:t>
        <a:bodyPr/>
        <a:lstStyle/>
        <a:p>
          <a:endParaRPr lang="en-GB"/>
        </a:p>
      </dgm:t>
    </dgm:pt>
    <dgm:pt modelId="{F06072BD-4A03-474B-B48F-D3519590B3CD}" type="sibTrans" cxnId="{295258CE-5F9F-43B3-9658-9E319C5E5651}">
      <dgm:prSet/>
      <dgm:spPr/>
      <dgm:t>
        <a:bodyPr/>
        <a:lstStyle/>
        <a:p>
          <a:endParaRPr lang="en-GB"/>
        </a:p>
      </dgm:t>
    </dgm:pt>
    <dgm:pt modelId="{5D2B76D9-AE91-461A-A802-CEFD8877462F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Little or No</a:t>
          </a:r>
          <a:br>
            <a:rPr lang="en-GB" dirty="0"/>
          </a:br>
          <a:r>
            <a:rPr lang="en-GB" dirty="0"/>
            <a:t>Number Crunching </a:t>
          </a:r>
        </a:p>
      </dgm:t>
    </dgm:pt>
    <dgm:pt modelId="{163E94AA-4117-43A5-B124-97F89EFD61AA}" type="parTrans" cxnId="{A91519EE-8D50-42CE-95CB-96DC5422F3B1}">
      <dgm:prSet/>
      <dgm:spPr/>
      <dgm:t>
        <a:bodyPr/>
        <a:lstStyle/>
        <a:p>
          <a:endParaRPr lang="en-GB"/>
        </a:p>
      </dgm:t>
    </dgm:pt>
    <dgm:pt modelId="{5A68DE61-6C2F-4ABC-A909-6D2B8A33E73A}" type="sibTrans" cxnId="{A91519EE-8D50-42CE-95CB-96DC5422F3B1}">
      <dgm:prSet/>
      <dgm:spPr/>
      <dgm:t>
        <a:bodyPr/>
        <a:lstStyle/>
        <a:p>
          <a:endParaRPr lang="en-GB"/>
        </a:p>
      </dgm:t>
    </dgm:pt>
    <dgm:pt modelId="{5230CE15-AF59-47EA-A419-ACF4C9B4E4F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Education/Skills </a:t>
          </a:r>
        </a:p>
      </dgm:t>
    </dgm:pt>
    <dgm:pt modelId="{07764963-71B6-4B6A-87FB-6D283877F397}" type="parTrans" cxnId="{79CA6E7E-5BA2-45A4-9F9C-FA00BAA19489}">
      <dgm:prSet/>
      <dgm:spPr/>
      <dgm:t>
        <a:bodyPr/>
        <a:lstStyle/>
        <a:p>
          <a:endParaRPr lang="en-GB"/>
        </a:p>
      </dgm:t>
    </dgm:pt>
    <dgm:pt modelId="{0F4D1728-2A85-4C54-81AD-A3D400C43373}" type="sibTrans" cxnId="{79CA6E7E-5BA2-45A4-9F9C-FA00BAA19489}">
      <dgm:prSet/>
      <dgm:spPr/>
      <dgm:t>
        <a:bodyPr/>
        <a:lstStyle/>
        <a:p>
          <a:endParaRPr lang="en-GB"/>
        </a:p>
      </dgm:t>
    </dgm:pt>
    <dgm:pt modelId="{AFD13A9E-398B-4953-A0F2-4FB32766101C}">
      <dgm:prSet phldrT="[Text]"/>
      <dgm:spPr>
        <a:solidFill>
          <a:srgbClr val="008000"/>
        </a:solidFill>
      </dgm:spPr>
      <dgm:t>
        <a:bodyPr/>
        <a:lstStyle/>
        <a:p>
          <a:r>
            <a:rPr lang="en-GB" dirty="0"/>
            <a:t>Out of Sync Syllabus</a:t>
          </a:r>
        </a:p>
      </dgm:t>
    </dgm:pt>
    <dgm:pt modelId="{4C7B0EEE-98B5-46E1-91B1-1FCE9FC36E02}" type="parTrans" cxnId="{7C0AB9DE-DFD9-4CBE-9F62-F97C55202E7F}">
      <dgm:prSet/>
      <dgm:spPr/>
      <dgm:t>
        <a:bodyPr/>
        <a:lstStyle/>
        <a:p>
          <a:endParaRPr lang="en-GB"/>
        </a:p>
      </dgm:t>
    </dgm:pt>
    <dgm:pt modelId="{5C947D43-A00E-4770-B569-A4D2392FFDB3}" type="sibTrans" cxnId="{7C0AB9DE-DFD9-4CBE-9F62-F97C55202E7F}">
      <dgm:prSet/>
      <dgm:spPr/>
      <dgm:t>
        <a:bodyPr/>
        <a:lstStyle/>
        <a:p>
          <a:endParaRPr lang="en-GB"/>
        </a:p>
      </dgm:t>
    </dgm:pt>
    <dgm:pt modelId="{BD5D49A5-A225-42D3-B59D-81E144024480}">
      <dgm:prSet phldrT="[Text]"/>
      <dgm:spPr>
        <a:solidFill>
          <a:srgbClr val="008000"/>
        </a:solidFill>
      </dgm:spPr>
      <dgm:t>
        <a:bodyPr/>
        <a:lstStyle/>
        <a:p>
          <a:r>
            <a:rPr lang="en-GB" dirty="0"/>
            <a:t>New Build Only</a:t>
          </a:r>
        </a:p>
      </dgm:t>
    </dgm:pt>
    <dgm:pt modelId="{8CA5349B-FE05-4C32-A101-C6E0985C9005}" type="parTrans" cxnId="{2DD68A09-6FDC-4BCB-8A71-6FBB9B72387B}">
      <dgm:prSet/>
      <dgm:spPr/>
      <dgm:t>
        <a:bodyPr/>
        <a:lstStyle/>
        <a:p>
          <a:endParaRPr lang="en-GB"/>
        </a:p>
      </dgm:t>
    </dgm:pt>
    <dgm:pt modelId="{461986AD-8C57-4A9E-A104-D46D3D13138F}" type="sibTrans" cxnId="{2DD68A09-6FDC-4BCB-8A71-6FBB9B72387B}">
      <dgm:prSet/>
      <dgm:spPr/>
      <dgm:t>
        <a:bodyPr/>
        <a:lstStyle/>
        <a:p>
          <a:endParaRPr lang="en-GB"/>
        </a:p>
      </dgm:t>
    </dgm:pt>
    <dgm:pt modelId="{EB8D1162-9BD1-4D9D-BF9F-5C1DA35947C6}">
      <dgm:prSet phldrT="[Text]"/>
      <dgm:spPr>
        <a:solidFill>
          <a:srgbClr val="008000"/>
        </a:solidFill>
      </dgm:spPr>
      <dgm:t>
        <a:bodyPr/>
        <a:lstStyle/>
        <a:p>
          <a:r>
            <a:rPr lang="en-GB" dirty="0"/>
            <a:t>Trade by Trade</a:t>
          </a:r>
        </a:p>
      </dgm:t>
    </dgm:pt>
    <dgm:pt modelId="{7AA06825-758D-4A18-81D2-D808EC721E35}" type="parTrans" cxnId="{ADD7A4A3-933A-4C59-9D72-DFDE2755D230}">
      <dgm:prSet/>
      <dgm:spPr/>
      <dgm:t>
        <a:bodyPr/>
        <a:lstStyle/>
        <a:p>
          <a:endParaRPr lang="en-GB"/>
        </a:p>
      </dgm:t>
    </dgm:pt>
    <dgm:pt modelId="{F6F1ED3B-E7BB-461A-82DF-E8E249A1E0C7}" type="sibTrans" cxnId="{ADD7A4A3-933A-4C59-9D72-DFDE2755D230}">
      <dgm:prSet/>
      <dgm:spPr/>
      <dgm:t>
        <a:bodyPr/>
        <a:lstStyle/>
        <a:p>
          <a:endParaRPr lang="en-GB"/>
        </a:p>
      </dgm:t>
    </dgm:pt>
    <dgm:pt modelId="{6DE52F26-911C-4CA6-BEE6-7B9E5742252A}">
      <dgm:prSet phldrT="[Text]"/>
      <dgm:spPr>
        <a:solidFill>
          <a:srgbClr val="008000"/>
        </a:solidFill>
      </dgm:spPr>
      <dgm:t>
        <a:bodyPr/>
        <a:lstStyle/>
        <a:p>
          <a:r>
            <a:rPr lang="en-GB" dirty="0"/>
            <a:t>Multi-skilling seen as Devils Work</a:t>
          </a:r>
        </a:p>
      </dgm:t>
    </dgm:pt>
    <dgm:pt modelId="{24F107E1-D504-4A57-91B7-E0538E76AB9F}" type="parTrans" cxnId="{7F84ADB8-04B7-423B-A307-AFF245CB4D1B}">
      <dgm:prSet/>
      <dgm:spPr/>
      <dgm:t>
        <a:bodyPr/>
        <a:lstStyle/>
        <a:p>
          <a:endParaRPr lang="en-GB"/>
        </a:p>
      </dgm:t>
    </dgm:pt>
    <dgm:pt modelId="{755845DA-62C9-4BA5-99FC-D885691962EE}" type="sibTrans" cxnId="{7F84ADB8-04B7-423B-A307-AFF245CB4D1B}">
      <dgm:prSet/>
      <dgm:spPr/>
      <dgm:t>
        <a:bodyPr/>
        <a:lstStyle/>
        <a:p>
          <a:endParaRPr lang="en-GB"/>
        </a:p>
      </dgm:t>
    </dgm:pt>
    <dgm:pt modelId="{636E5CB5-05B0-4850-8B33-7A4F178C33F6}">
      <dgm:prSet phldrT="[Text]"/>
      <dgm:spPr>
        <a:solidFill>
          <a:srgbClr val="008000"/>
        </a:solidFill>
      </dgm:spPr>
      <dgm:t>
        <a:bodyPr/>
        <a:lstStyle/>
        <a:p>
          <a:r>
            <a:rPr lang="en-GB" dirty="0"/>
            <a:t>No interdisciplinary understanding</a:t>
          </a:r>
        </a:p>
      </dgm:t>
    </dgm:pt>
    <dgm:pt modelId="{DFBAB3E1-6DE0-45A2-BF8E-847A3A9FE05B}" type="parTrans" cxnId="{8B391D55-54D1-4023-905B-80E30A443AC8}">
      <dgm:prSet/>
      <dgm:spPr/>
      <dgm:t>
        <a:bodyPr/>
        <a:lstStyle/>
        <a:p>
          <a:endParaRPr lang="en-GB"/>
        </a:p>
      </dgm:t>
    </dgm:pt>
    <dgm:pt modelId="{39E91583-1E65-4BB2-9635-3045775AB410}" type="sibTrans" cxnId="{8B391D55-54D1-4023-905B-80E30A443AC8}">
      <dgm:prSet/>
      <dgm:spPr/>
      <dgm:t>
        <a:bodyPr/>
        <a:lstStyle/>
        <a:p>
          <a:endParaRPr lang="en-GB"/>
        </a:p>
      </dgm:t>
    </dgm:pt>
    <dgm:pt modelId="{EEA556C0-2F27-45ED-9CD8-50E999E9C495}">
      <dgm:prSet phldrT="[Text]"/>
      <dgm:spPr>
        <a:solidFill>
          <a:srgbClr val="008000"/>
        </a:solidFill>
      </dgm:spPr>
      <dgm:t>
        <a:bodyPr/>
        <a:lstStyle/>
        <a:p>
          <a:r>
            <a:rPr lang="en-GB" dirty="0"/>
            <a:t>No Refurbishment Know-how training</a:t>
          </a:r>
        </a:p>
      </dgm:t>
    </dgm:pt>
    <dgm:pt modelId="{D3E7345D-D6FB-49CD-B6E5-298117FC5365}" type="parTrans" cxnId="{933D099C-4AB9-412A-B4A7-A8E9816D6BB2}">
      <dgm:prSet/>
      <dgm:spPr/>
      <dgm:t>
        <a:bodyPr/>
        <a:lstStyle/>
        <a:p>
          <a:endParaRPr lang="en-GB"/>
        </a:p>
      </dgm:t>
    </dgm:pt>
    <dgm:pt modelId="{E50BF4D3-E0D6-44D7-9B9D-F9A5F9C46E5E}" type="sibTrans" cxnId="{933D099C-4AB9-412A-B4A7-A8E9816D6BB2}">
      <dgm:prSet/>
      <dgm:spPr/>
      <dgm:t>
        <a:bodyPr/>
        <a:lstStyle/>
        <a:p>
          <a:endParaRPr lang="en-GB"/>
        </a:p>
      </dgm:t>
    </dgm:pt>
    <dgm:pt modelId="{C225A8E1-66A8-46AB-A6EB-5816043EFA1E}">
      <dgm:prSet phldrT="[Text]"/>
      <dgm:spPr>
        <a:solidFill>
          <a:srgbClr val="008000"/>
        </a:solidFill>
      </dgm:spPr>
      <dgm:t>
        <a:bodyPr/>
        <a:lstStyle/>
        <a:p>
          <a:r>
            <a:rPr lang="en-GB" dirty="0"/>
            <a:t>No Future proofing skills</a:t>
          </a:r>
        </a:p>
      </dgm:t>
    </dgm:pt>
    <dgm:pt modelId="{2CA845F6-19F2-4EE4-83C9-C79AD3EE07E1}" type="parTrans" cxnId="{FFFF11FC-FFAA-4AF1-8487-5F29EF0FDF43}">
      <dgm:prSet/>
      <dgm:spPr/>
      <dgm:t>
        <a:bodyPr/>
        <a:lstStyle/>
        <a:p>
          <a:endParaRPr lang="en-GB"/>
        </a:p>
      </dgm:t>
    </dgm:pt>
    <dgm:pt modelId="{01CC239A-25B4-4A77-8414-528CB5D29F65}" type="sibTrans" cxnId="{FFFF11FC-FFAA-4AF1-8487-5F29EF0FDF43}">
      <dgm:prSet/>
      <dgm:spPr/>
      <dgm:t>
        <a:bodyPr/>
        <a:lstStyle/>
        <a:p>
          <a:endParaRPr lang="en-GB"/>
        </a:p>
      </dgm:t>
    </dgm:pt>
    <dgm:pt modelId="{AD325186-D26D-4170-A03A-0F3DDEFE9470}">
      <dgm:prSet phldrT="[Text]"/>
      <dgm:spPr>
        <a:solidFill>
          <a:srgbClr val="CC66FF"/>
        </a:solidFill>
      </dgm:spPr>
      <dgm:t>
        <a:bodyPr/>
        <a:lstStyle/>
        <a:p>
          <a:r>
            <a:rPr lang="en-GB" dirty="0"/>
            <a:t>Graphic Design</a:t>
          </a:r>
        </a:p>
      </dgm:t>
    </dgm:pt>
    <dgm:pt modelId="{754D13F1-08BC-4006-A6F7-F75BDB868B4C}" type="parTrans" cxnId="{5FD90601-579C-40DB-B22B-D2B619824FD0}">
      <dgm:prSet/>
      <dgm:spPr/>
      <dgm:t>
        <a:bodyPr/>
        <a:lstStyle/>
        <a:p>
          <a:endParaRPr lang="en-GB"/>
        </a:p>
      </dgm:t>
    </dgm:pt>
    <dgm:pt modelId="{2D5524A4-865C-4FA6-A128-7ED38D8B0C04}" type="sibTrans" cxnId="{5FD90601-579C-40DB-B22B-D2B619824FD0}">
      <dgm:prSet/>
      <dgm:spPr/>
      <dgm:t>
        <a:bodyPr/>
        <a:lstStyle/>
        <a:p>
          <a:endParaRPr lang="en-GB"/>
        </a:p>
      </dgm:t>
    </dgm:pt>
    <dgm:pt modelId="{B7B247CD-8C22-4798-8967-9B793E3BB9C2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Constructors</a:t>
          </a:r>
        </a:p>
      </dgm:t>
    </dgm:pt>
    <dgm:pt modelId="{74F14971-1EB8-4863-9F70-240ECB670EAB}" type="parTrans" cxnId="{4AF63DBD-E686-4E81-BA5F-C1CB80020A24}">
      <dgm:prSet/>
      <dgm:spPr/>
      <dgm:t>
        <a:bodyPr/>
        <a:lstStyle/>
        <a:p>
          <a:endParaRPr lang="en-GB"/>
        </a:p>
      </dgm:t>
    </dgm:pt>
    <dgm:pt modelId="{AA3448E9-6AC7-4487-8944-2D166DA2A8A5}" type="sibTrans" cxnId="{4AF63DBD-E686-4E81-BA5F-C1CB80020A24}">
      <dgm:prSet/>
      <dgm:spPr/>
      <dgm:t>
        <a:bodyPr/>
        <a:lstStyle/>
        <a:p>
          <a:endParaRPr lang="en-GB"/>
        </a:p>
      </dgm:t>
    </dgm:pt>
    <dgm:pt modelId="{42E6ED4D-DC0A-45E4-98C9-36B839367A0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New-Build College Knowledge</a:t>
          </a:r>
        </a:p>
      </dgm:t>
    </dgm:pt>
    <dgm:pt modelId="{5C1BF9A0-3096-416A-9713-E15FD9B62B4B}" type="parTrans" cxnId="{2FC2F90F-2087-4DEF-8055-7C119E584B3A}">
      <dgm:prSet/>
      <dgm:spPr/>
      <dgm:t>
        <a:bodyPr/>
        <a:lstStyle/>
        <a:p>
          <a:endParaRPr lang="en-GB"/>
        </a:p>
      </dgm:t>
    </dgm:pt>
    <dgm:pt modelId="{0C2E6189-6E30-4A1E-BEF2-62CDC55FF817}" type="sibTrans" cxnId="{2FC2F90F-2087-4DEF-8055-7C119E584B3A}">
      <dgm:prSet/>
      <dgm:spPr/>
      <dgm:t>
        <a:bodyPr/>
        <a:lstStyle/>
        <a:p>
          <a:endParaRPr lang="en-GB"/>
        </a:p>
      </dgm:t>
    </dgm:pt>
    <dgm:pt modelId="{7AEAF81C-9F90-47BE-9B58-603FD98F6A4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Brick and Pitch know-how</a:t>
          </a:r>
        </a:p>
      </dgm:t>
    </dgm:pt>
    <dgm:pt modelId="{E3E8053F-F0BB-418B-ADCB-A86A41C62B7B}" type="parTrans" cxnId="{98AA360B-EF02-4872-BE0D-6C76B1AF8656}">
      <dgm:prSet/>
      <dgm:spPr/>
      <dgm:t>
        <a:bodyPr/>
        <a:lstStyle/>
        <a:p>
          <a:endParaRPr lang="en-GB"/>
        </a:p>
      </dgm:t>
    </dgm:pt>
    <dgm:pt modelId="{B2AD4786-C3C7-4068-9AD7-539854F84687}" type="sibTrans" cxnId="{98AA360B-EF02-4872-BE0D-6C76B1AF8656}">
      <dgm:prSet/>
      <dgm:spPr/>
      <dgm:t>
        <a:bodyPr/>
        <a:lstStyle/>
        <a:p>
          <a:endParaRPr lang="en-GB"/>
        </a:p>
      </dgm:t>
    </dgm:pt>
    <dgm:pt modelId="{5DEC00FB-76CC-466D-8A01-24AF0B30E1ED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No Customer Interface Training</a:t>
          </a:r>
        </a:p>
      </dgm:t>
    </dgm:pt>
    <dgm:pt modelId="{32F934DE-A0D1-4984-9F7E-EC77E6C9AF98}" type="parTrans" cxnId="{D549DA53-0B71-4627-A2D9-0A94B2911C26}">
      <dgm:prSet/>
      <dgm:spPr/>
      <dgm:t>
        <a:bodyPr/>
        <a:lstStyle/>
        <a:p>
          <a:endParaRPr lang="en-GB"/>
        </a:p>
      </dgm:t>
    </dgm:pt>
    <dgm:pt modelId="{E2CAAE39-14A6-4AFF-AF31-114C0700D7BB}" type="sibTrans" cxnId="{D549DA53-0B71-4627-A2D9-0A94B2911C26}">
      <dgm:prSet/>
      <dgm:spPr/>
      <dgm:t>
        <a:bodyPr/>
        <a:lstStyle/>
        <a:p>
          <a:endParaRPr lang="en-GB"/>
        </a:p>
      </dgm:t>
    </dgm:pt>
    <dgm:pt modelId="{F534ADD8-B845-4B14-A9CF-546BCCC722B3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Single Skills or </a:t>
          </a:r>
          <a:br>
            <a:rPr lang="en-GB" dirty="0">
              <a:solidFill>
                <a:schemeClr val="bg1"/>
              </a:solidFill>
            </a:rPr>
          </a:br>
          <a:r>
            <a:rPr lang="en-GB" dirty="0">
              <a:solidFill>
                <a:schemeClr val="bg1"/>
              </a:solidFill>
            </a:rPr>
            <a:t>Jack of all trades</a:t>
          </a:r>
        </a:p>
      </dgm:t>
    </dgm:pt>
    <dgm:pt modelId="{DBBF2C8B-F327-42ED-A833-5632FAA8538C}" type="parTrans" cxnId="{9340F903-9032-486E-B053-A57E75FBAB55}">
      <dgm:prSet/>
      <dgm:spPr/>
      <dgm:t>
        <a:bodyPr/>
        <a:lstStyle/>
        <a:p>
          <a:endParaRPr lang="en-GB"/>
        </a:p>
      </dgm:t>
    </dgm:pt>
    <dgm:pt modelId="{AD42B07A-D2B7-46F2-AF20-379535073D80}" type="sibTrans" cxnId="{9340F903-9032-486E-B053-A57E75FBAB55}">
      <dgm:prSet/>
      <dgm:spPr/>
      <dgm:t>
        <a:bodyPr/>
        <a:lstStyle/>
        <a:p>
          <a:endParaRPr lang="en-GB"/>
        </a:p>
      </dgm:t>
    </dgm:pt>
    <dgm:pt modelId="{8E9EBAA9-28FB-449D-A07A-D605328A22B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Not ready for </a:t>
          </a:r>
        </a:p>
        <a:p>
          <a:r>
            <a:rPr lang="en-GB" dirty="0">
              <a:solidFill>
                <a:schemeClr val="bg1"/>
              </a:solidFill>
            </a:rPr>
            <a:t>MMC or IMC</a:t>
          </a:r>
        </a:p>
      </dgm:t>
    </dgm:pt>
    <dgm:pt modelId="{C288B046-6A03-48D2-BEE0-D75ED8FF4B22}" type="parTrans" cxnId="{B4B8B80E-A8B8-492E-9059-A8B8A4355C69}">
      <dgm:prSet/>
      <dgm:spPr/>
      <dgm:t>
        <a:bodyPr/>
        <a:lstStyle/>
        <a:p>
          <a:endParaRPr lang="en-GB"/>
        </a:p>
      </dgm:t>
    </dgm:pt>
    <dgm:pt modelId="{65B73FD9-1D14-4425-9CAE-84042A182F9D}" type="sibTrans" cxnId="{B4B8B80E-A8B8-492E-9059-A8B8A4355C69}">
      <dgm:prSet/>
      <dgm:spPr/>
      <dgm:t>
        <a:bodyPr/>
        <a:lstStyle/>
        <a:p>
          <a:endParaRPr lang="en-GB"/>
        </a:p>
      </dgm:t>
    </dgm:pt>
    <dgm:pt modelId="{537D1205-CA1E-48CF-80DB-C37792A546A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Not trained in BREEAM driven building</a:t>
          </a:r>
        </a:p>
      </dgm:t>
    </dgm:pt>
    <dgm:pt modelId="{E2A27868-1CF7-4A4B-9808-DA5F39997099}" type="parTrans" cxnId="{9C5E1EE5-5BAC-402F-8F44-10B0B2C2BF96}">
      <dgm:prSet/>
      <dgm:spPr/>
      <dgm:t>
        <a:bodyPr/>
        <a:lstStyle/>
        <a:p>
          <a:endParaRPr lang="en-GB"/>
        </a:p>
      </dgm:t>
    </dgm:pt>
    <dgm:pt modelId="{4149A39D-9D75-458B-9FB0-49B0E7BF22B0}" type="sibTrans" cxnId="{9C5E1EE5-5BAC-402F-8F44-10B0B2C2BF96}">
      <dgm:prSet/>
      <dgm:spPr/>
      <dgm:t>
        <a:bodyPr/>
        <a:lstStyle/>
        <a:p>
          <a:endParaRPr lang="en-GB"/>
        </a:p>
      </dgm:t>
    </dgm:pt>
    <dgm:pt modelId="{F6BC048A-E668-4D3B-B631-99A2BAF7279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No refurbishment know-how</a:t>
          </a:r>
        </a:p>
      </dgm:t>
    </dgm:pt>
    <dgm:pt modelId="{DBAD7BC3-74BB-48E8-926C-6C79EC7F8DBD}" type="parTrans" cxnId="{0FBD3369-7721-4362-B82A-49D462FFBB70}">
      <dgm:prSet/>
      <dgm:spPr/>
      <dgm:t>
        <a:bodyPr/>
        <a:lstStyle/>
        <a:p>
          <a:endParaRPr lang="en-GB"/>
        </a:p>
      </dgm:t>
    </dgm:pt>
    <dgm:pt modelId="{8B1E94C5-4A97-4043-9DC7-83ADAC58A47A}" type="sibTrans" cxnId="{0FBD3369-7721-4362-B82A-49D462FFBB70}">
      <dgm:prSet/>
      <dgm:spPr/>
      <dgm:t>
        <a:bodyPr/>
        <a:lstStyle/>
        <a:p>
          <a:endParaRPr lang="en-GB"/>
        </a:p>
      </dgm:t>
    </dgm:pt>
    <dgm:pt modelId="{52C6F359-43AE-2746-89B9-CF419912535E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Governance</a:t>
          </a:r>
        </a:p>
      </dgm:t>
    </dgm:pt>
    <dgm:pt modelId="{7DCE7808-B5D9-BF45-8480-F123225FDC4C}" type="parTrans" cxnId="{61788F1A-B7EE-8540-914B-ECB3F4A42DF5}">
      <dgm:prSet/>
      <dgm:spPr/>
      <dgm:t>
        <a:bodyPr/>
        <a:lstStyle/>
        <a:p>
          <a:endParaRPr lang="en-US"/>
        </a:p>
      </dgm:t>
    </dgm:pt>
    <dgm:pt modelId="{8FF12795-411D-EC49-84A6-1E17D36EAD9E}" type="sibTrans" cxnId="{61788F1A-B7EE-8540-914B-ECB3F4A42DF5}">
      <dgm:prSet/>
      <dgm:spPr/>
      <dgm:t>
        <a:bodyPr/>
        <a:lstStyle/>
        <a:p>
          <a:endParaRPr lang="en-US"/>
        </a:p>
      </dgm:t>
    </dgm:pt>
    <dgm:pt modelId="{135CB6C8-85B4-C246-8B61-FFD9849DFD92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No Regulation of Constructors</a:t>
          </a:r>
        </a:p>
      </dgm:t>
    </dgm:pt>
    <dgm:pt modelId="{6C3CEAD3-5F7E-2D45-858A-533A321D69EC}" type="parTrans" cxnId="{5529831C-F31A-CB4C-9B4F-B68AF60319C6}">
      <dgm:prSet/>
      <dgm:spPr/>
      <dgm:t>
        <a:bodyPr/>
        <a:lstStyle/>
        <a:p>
          <a:endParaRPr lang="en-US"/>
        </a:p>
      </dgm:t>
    </dgm:pt>
    <dgm:pt modelId="{9924BCA6-F969-7242-8115-AC544D20BB92}" type="sibTrans" cxnId="{5529831C-F31A-CB4C-9B4F-B68AF60319C6}">
      <dgm:prSet/>
      <dgm:spPr/>
      <dgm:t>
        <a:bodyPr/>
        <a:lstStyle/>
        <a:p>
          <a:endParaRPr lang="en-US"/>
        </a:p>
      </dgm:t>
    </dgm:pt>
    <dgm:pt modelId="{4191B612-2AA6-0A47-84AD-7D3ABF3CA1F9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Weak Consumer Law</a:t>
          </a:r>
        </a:p>
      </dgm:t>
    </dgm:pt>
    <dgm:pt modelId="{749269A8-453F-8240-B3B7-4F2437848DDE}" type="parTrans" cxnId="{3EDA92F6-B425-544B-8BEB-04D6F967A7D0}">
      <dgm:prSet/>
      <dgm:spPr/>
      <dgm:t>
        <a:bodyPr/>
        <a:lstStyle/>
        <a:p>
          <a:endParaRPr lang="en-US"/>
        </a:p>
      </dgm:t>
    </dgm:pt>
    <dgm:pt modelId="{C621B0C7-B667-AD4D-9C1A-88C8923EB1FD}" type="sibTrans" cxnId="{3EDA92F6-B425-544B-8BEB-04D6F967A7D0}">
      <dgm:prSet/>
      <dgm:spPr/>
      <dgm:t>
        <a:bodyPr/>
        <a:lstStyle/>
        <a:p>
          <a:endParaRPr lang="en-US"/>
        </a:p>
      </dgm:t>
    </dgm:pt>
    <dgm:pt modelId="{A7D3DF41-3113-A146-9B38-82FD78B41B38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No protection of term “Architect”</a:t>
          </a:r>
        </a:p>
      </dgm:t>
    </dgm:pt>
    <dgm:pt modelId="{0C22740E-240F-FB40-A746-E581C9E6101B}" type="parTrans" cxnId="{EB56290E-8434-CA4F-8ABF-49EC33DC3BC3}">
      <dgm:prSet/>
      <dgm:spPr/>
      <dgm:t>
        <a:bodyPr/>
        <a:lstStyle/>
        <a:p>
          <a:endParaRPr lang="en-US"/>
        </a:p>
      </dgm:t>
    </dgm:pt>
    <dgm:pt modelId="{D3068EF4-9F84-5942-A6DF-1A83BF351B89}" type="sibTrans" cxnId="{EB56290E-8434-CA4F-8ABF-49EC33DC3BC3}">
      <dgm:prSet/>
      <dgm:spPr/>
      <dgm:t>
        <a:bodyPr/>
        <a:lstStyle/>
        <a:p>
          <a:endParaRPr lang="en-US"/>
        </a:p>
      </dgm:t>
    </dgm:pt>
    <dgm:pt modelId="{1B98DFFE-BACF-0340-B4D9-42F574BE91AD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No Qualification for Builders needed</a:t>
          </a:r>
        </a:p>
      </dgm:t>
    </dgm:pt>
    <dgm:pt modelId="{63CDD288-9D5F-7F4E-8131-C773EFE6C36F}" type="parTrans" cxnId="{1BBC3F5D-F276-D041-A171-683F1409FDD2}">
      <dgm:prSet/>
      <dgm:spPr/>
      <dgm:t>
        <a:bodyPr/>
        <a:lstStyle/>
        <a:p>
          <a:endParaRPr lang="en-US"/>
        </a:p>
      </dgm:t>
    </dgm:pt>
    <dgm:pt modelId="{DC97E48D-AB4C-0B42-BA47-6A96C4EE55B4}" type="sibTrans" cxnId="{1BBC3F5D-F276-D041-A171-683F1409FDD2}">
      <dgm:prSet/>
      <dgm:spPr/>
      <dgm:t>
        <a:bodyPr/>
        <a:lstStyle/>
        <a:p>
          <a:endParaRPr lang="en-US"/>
        </a:p>
      </dgm:t>
    </dgm:pt>
    <dgm:pt modelId="{CFBA6D0A-E162-BA40-AF8D-0BFD1614A829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Bankrupt Directors in business again in days</a:t>
          </a:r>
        </a:p>
      </dgm:t>
    </dgm:pt>
    <dgm:pt modelId="{FB0018D2-4BE4-064C-8B33-05CF83E17DF0}" type="parTrans" cxnId="{AB1EB4D8-544B-D842-9801-3BD1A0DECABE}">
      <dgm:prSet/>
      <dgm:spPr/>
      <dgm:t>
        <a:bodyPr/>
        <a:lstStyle/>
        <a:p>
          <a:endParaRPr lang="en-US"/>
        </a:p>
      </dgm:t>
    </dgm:pt>
    <dgm:pt modelId="{8DA856A2-6574-3F40-ACEC-74D8A7B4B71C}" type="sibTrans" cxnId="{AB1EB4D8-544B-D842-9801-3BD1A0DECABE}">
      <dgm:prSet/>
      <dgm:spPr/>
      <dgm:t>
        <a:bodyPr/>
        <a:lstStyle/>
        <a:p>
          <a:endParaRPr lang="en-US"/>
        </a:p>
      </dgm:t>
    </dgm:pt>
    <dgm:pt modelId="{5788E2B7-8CC0-0143-81F3-C84B740F7AFD}">
      <dgm:prSet phldrT="[Text]"/>
      <dgm:spPr>
        <a:solidFill>
          <a:srgbClr val="33CC33"/>
        </a:solidFill>
      </dgm:spPr>
      <dgm:t>
        <a:bodyPr/>
        <a:lstStyle/>
        <a:p>
          <a:r>
            <a:rPr lang="en-GB" dirty="0"/>
            <a:t>Rely</a:t>
          </a:r>
          <a:r>
            <a:rPr lang="en-GB" baseline="0" dirty="0"/>
            <a:t> on word of mouth</a:t>
          </a:r>
          <a:endParaRPr lang="en-GB" dirty="0"/>
        </a:p>
      </dgm:t>
    </dgm:pt>
    <dgm:pt modelId="{C1729D48-B197-3643-9211-22B8D63EA29A}" type="parTrans" cxnId="{CD487097-B499-A042-924B-FFD58C644174}">
      <dgm:prSet/>
      <dgm:spPr/>
      <dgm:t>
        <a:bodyPr/>
        <a:lstStyle/>
        <a:p>
          <a:endParaRPr lang="en-US"/>
        </a:p>
      </dgm:t>
    </dgm:pt>
    <dgm:pt modelId="{EA2BE33A-9AA9-134F-910C-71F0351BAD7C}" type="sibTrans" cxnId="{CD487097-B499-A042-924B-FFD58C644174}">
      <dgm:prSet/>
      <dgm:spPr/>
      <dgm:t>
        <a:bodyPr/>
        <a:lstStyle/>
        <a:p>
          <a:endParaRPr lang="en-US"/>
        </a:p>
      </dgm:t>
    </dgm:pt>
    <dgm:pt modelId="{E656EB63-5B7E-F24D-901E-C8ADD1139B8E}">
      <dgm:prSet phldrT="[Text]"/>
      <dgm:spPr>
        <a:solidFill>
          <a:srgbClr val="33CC33"/>
        </a:solidFill>
      </dgm:spPr>
      <dgm:t>
        <a:bodyPr/>
        <a:lstStyle/>
        <a:p>
          <a:endParaRPr lang="en-GB" dirty="0"/>
        </a:p>
      </dgm:t>
    </dgm:pt>
    <dgm:pt modelId="{7353C79B-0B32-1A4E-A2D4-3E26E81CB23C}" type="parTrans" cxnId="{02E485AA-379D-DC41-95A7-377D877671DC}">
      <dgm:prSet/>
      <dgm:spPr/>
      <dgm:t>
        <a:bodyPr/>
        <a:lstStyle/>
        <a:p>
          <a:endParaRPr lang="en-US"/>
        </a:p>
      </dgm:t>
    </dgm:pt>
    <dgm:pt modelId="{7CE6DAF7-07A6-8B48-AFA9-1D3A69560A29}" type="sibTrans" cxnId="{02E485AA-379D-DC41-95A7-377D877671DC}">
      <dgm:prSet/>
      <dgm:spPr/>
      <dgm:t>
        <a:bodyPr/>
        <a:lstStyle/>
        <a:p>
          <a:endParaRPr lang="en-US"/>
        </a:p>
      </dgm:t>
    </dgm:pt>
    <dgm:pt modelId="{16B8B0DA-F4D6-4342-89F2-7DBC97CCC39E}" type="pres">
      <dgm:prSet presAssocID="{CBBFCF54-DD4D-4D5A-BD52-FB6E34062F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E93F21-47C7-4D28-B757-640E54CF6FF6}" type="pres">
      <dgm:prSet presAssocID="{19FBA9EB-6F5E-46C2-A094-38D2290E813F}" presName="vertOne" presStyleCnt="0"/>
      <dgm:spPr/>
    </dgm:pt>
    <dgm:pt modelId="{AEB68909-DE8E-4EBA-8602-AB7CF8D34A1C}" type="pres">
      <dgm:prSet presAssocID="{19FBA9EB-6F5E-46C2-A094-38D2290E813F}" presName="txOne" presStyleLbl="node0" presStyleIdx="0" presStyleCnt="1" custLinFactY="-270689" custLinFactNeighborX="-25054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72557-2D3A-4EA5-A53C-331D01C4C0C2}" type="pres">
      <dgm:prSet presAssocID="{19FBA9EB-6F5E-46C2-A094-38D2290E813F}" presName="parTransOne" presStyleCnt="0"/>
      <dgm:spPr/>
    </dgm:pt>
    <dgm:pt modelId="{58F94885-668D-4E27-AF92-F1CAE77579CC}" type="pres">
      <dgm:prSet presAssocID="{19FBA9EB-6F5E-46C2-A094-38D2290E813F}" presName="horzOne" presStyleCnt="0"/>
      <dgm:spPr/>
    </dgm:pt>
    <dgm:pt modelId="{7921C64F-9A9C-9546-8F4E-9A4E96C6FAFA}" type="pres">
      <dgm:prSet presAssocID="{52C6F359-43AE-2746-89B9-CF419912535E}" presName="vertTwo" presStyleCnt="0"/>
      <dgm:spPr/>
    </dgm:pt>
    <dgm:pt modelId="{C63B7E5C-E61E-984E-B692-140910972F3B}" type="pres">
      <dgm:prSet presAssocID="{52C6F359-43AE-2746-89B9-CF419912535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810BCF-7C00-DB49-999E-69149A418617}" type="pres">
      <dgm:prSet presAssocID="{52C6F359-43AE-2746-89B9-CF419912535E}" presName="parTransTwo" presStyleCnt="0"/>
      <dgm:spPr/>
    </dgm:pt>
    <dgm:pt modelId="{DE31B62E-D99B-7F46-82D2-F5D26775565A}" type="pres">
      <dgm:prSet presAssocID="{52C6F359-43AE-2746-89B9-CF419912535E}" presName="horzTwo" presStyleCnt="0"/>
      <dgm:spPr/>
    </dgm:pt>
    <dgm:pt modelId="{7EF77776-5C95-C24D-A725-63DA7496FC8E}" type="pres">
      <dgm:prSet presAssocID="{135CB6C8-85B4-C246-8B61-FFD9849DFD92}" presName="vertThree" presStyleCnt="0"/>
      <dgm:spPr/>
    </dgm:pt>
    <dgm:pt modelId="{F74089AB-89D7-8842-A4D1-586FC003E292}" type="pres">
      <dgm:prSet presAssocID="{135CB6C8-85B4-C246-8B61-FFD9849DFD9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31A41A-1AE1-A442-A041-DACA2C1F3C84}" type="pres">
      <dgm:prSet presAssocID="{135CB6C8-85B4-C246-8B61-FFD9849DFD92}" presName="parTransThree" presStyleCnt="0"/>
      <dgm:spPr/>
    </dgm:pt>
    <dgm:pt modelId="{65858876-BA22-AF41-9CE9-1B9B96ECA124}" type="pres">
      <dgm:prSet presAssocID="{135CB6C8-85B4-C246-8B61-FFD9849DFD92}" presName="horzThree" presStyleCnt="0"/>
      <dgm:spPr/>
    </dgm:pt>
    <dgm:pt modelId="{5615AEFE-3954-D04C-BD95-D245F06859DD}" type="pres">
      <dgm:prSet presAssocID="{4191B612-2AA6-0A47-84AD-7D3ABF3CA1F9}" presName="vertFour" presStyleCnt="0">
        <dgm:presLayoutVars>
          <dgm:chPref val="3"/>
        </dgm:presLayoutVars>
      </dgm:prSet>
      <dgm:spPr/>
    </dgm:pt>
    <dgm:pt modelId="{69347EAB-5607-0E41-B297-304212FD15A1}" type="pres">
      <dgm:prSet presAssocID="{4191B612-2AA6-0A47-84AD-7D3ABF3CA1F9}" presName="txFour" presStyleLbl="node4" presStyleIdx="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54C93-07AE-B742-9080-C9473488BFCA}" type="pres">
      <dgm:prSet presAssocID="{4191B612-2AA6-0A47-84AD-7D3ABF3CA1F9}" presName="parTransFour" presStyleCnt="0"/>
      <dgm:spPr/>
    </dgm:pt>
    <dgm:pt modelId="{DD4C277D-44D2-B843-9ECA-DCD4DCAC5257}" type="pres">
      <dgm:prSet presAssocID="{4191B612-2AA6-0A47-84AD-7D3ABF3CA1F9}" presName="horzFour" presStyleCnt="0"/>
      <dgm:spPr/>
    </dgm:pt>
    <dgm:pt modelId="{A357531B-4DC0-EE4F-8754-926AF90B771D}" type="pres">
      <dgm:prSet presAssocID="{A7D3DF41-3113-A146-9B38-82FD78B41B38}" presName="vertFour" presStyleCnt="0">
        <dgm:presLayoutVars>
          <dgm:chPref val="3"/>
        </dgm:presLayoutVars>
      </dgm:prSet>
      <dgm:spPr/>
    </dgm:pt>
    <dgm:pt modelId="{BA94D5F6-668D-3D41-BAEA-8B6ACD78343F}" type="pres">
      <dgm:prSet presAssocID="{A7D3DF41-3113-A146-9B38-82FD78B41B38}" presName="txFour" presStyleLbl="node4" presStyleIdx="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0879B-97BC-3F45-87A1-47D1262D825B}" type="pres">
      <dgm:prSet presAssocID="{A7D3DF41-3113-A146-9B38-82FD78B41B38}" presName="parTransFour" presStyleCnt="0"/>
      <dgm:spPr/>
    </dgm:pt>
    <dgm:pt modelId="{F12E3159-A72C-7441-8589-B97368143622}" type="pres">
      <dgm:prSet presAssocID="{A7D3DF41-3113-A146-9B38-82FD78B41B38}" presName="horzFour" presStyleCnt="0"/>
      <dgm:spPr/>
    </dgm:pt>
    <dgm:pt modelId="{36F9EAE4-9168-4D4B-B381-69716355391A}" type="pres">
      <dgm:prSet presAssocID="{1B98DFFE-BACF-0340-B4D9-42F574BE91AD}" presName="vertFour" presStyleCnt="0">
        <dgm:presLayoutVars>
          <dgm:chPref val="3"/>
        </dgm:presLayoutVars>
      </dgm:prSet>
      <dgm:spPr/>
    </dgm:pt>
    <dgm:pt modelId="{7D9D3462-03E6-884C-8181-F1458EC6378E}" type="pres">
      <dgm:prSet presAssocID="{1B98DFFE-BACF-0340-B4D9-42F574BE91AD}" presName="txFour" presStyleLbl="node4" presStyleIdx="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F00C6-8F81-EF42-914B-D05D2B113729}" type="pres">
      <dgm:prSet presAssocID="{1B98DFFE-BACF-0340-B4D9-42F574BE91AD}" presName="parTransFour" presStyleCnt="0"/>
      <dgm:spPr/>
    </dgm:pt>
    <dgm:pt modelId="{B818E131-D20A-034A-87FD-333B9D73101D}" type="pres">
      <dgm:prSet presAssocID="{1B98DFFE-BACF-0340-B4D9-42F574BE91AD}" presName="horzFour" presStyleCnt="0"/>
      <dgm:spPr/>
    </dgm:pt>
    <dgm:pt modelId="{D238FAE4-6382-014F-8AB9-C3959132753F}" type="pres">
      <dgm:prSet presAssocID="{CFBA6D0A-E162-BA40-AF8D-0BFD1614A829}" presName="vertFour" presStyleCnt="0">
        <dgm:presLayoutVars>
          <dgm:chPref val="3"/>
        </dgm:presLayoutVars>
      </dgm:prSet>
      <dgm:spPr/>
    </dgm:pt>
    <dgm:pt modelId="{38E8D531-F8AC-AD4A-A06D-82CC0003B6D5}" type="pres">
      <dgm:prSet presAssocID="{CFBA6D0A-E162-BA40-AF8D-0BFD1614A829}" presName="txFour" presStyleLbl="node4" presStyleIdx="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82E81-2FF6-1147-B053-E6FB6D379168}" type="pres">
      <dgm:prSet presAssocID="{CFBA6D0A-E162-BA40-AF8D-0BFD1614A829}" presName="parTransFour" presStyleCnt="0"/>
      <dgm:spPr/>
    </dgm:pt>
    <dgm:pt modelId="{6CCC3A31-17BA-2849-B6FC-39BF0BB6341A}" type="pres">
      <dgm:prSet presAssocID="{CFBA6D0A-E162-BA40-AF8D-0BFD1614A829}" presName="horzFour" presStyleCnt="0"/>
      <dgm:spPr/>
    </dgm:pt>
    <dgm:pt modelId="{6E457A9A-C400-EB48-938D-51268BF75C8E}" type="pres">
      <dgm:prSet presAssocID="{5788E2B7-8CC0-0143-81F3-C84B740F7AFD}" presName="vertFour" presStyleCnt="0">
        <dgm:presLayoutVars>
          <dgm:chPref val="3"/>
        </dgm:presLayoutVars>
      </dgm:prSet>
      <dgm:spPr/>
    </dgm:pt>
    <dgm:pt modelId="{D36C3D28-A98E-0944-84A9-D877FCA58DB9}" type="pres">
      <dgm:prSet presAssocID="{5788E2B7-8CC0-0143-81F3-C84B740F7AFD}" presName="txFour" presStyleLbl="node4" presStyleIdx="4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FF800-0B2E-0F47-984F-F2BD34C00EA6}" type="pres">
      <dgm:prSet presAssocID="{5788E2B7-8CC0-0143-81F3-C84B740F7AFD}" presName="parTransFour" presStyleCnt="0"/>
      <dgm:spPr/>
    </dgm:pt>
    <dgm:pt modelId="{5890C182-C522-DD46-9BF2-EE67593F22B5}" type="pres">
      <dgm:prSet presAssocID="{5788E2B7-8CC0-0143-81F3-C84B740F7AFD}" presName="horzFour" presStyleCnt="0"/>
      <dgm:spPr/>
    </dgm:pt>
    <dgm:pt modelId="{BB661401-F63D-A040-A546-FCD75B6E93FC}" type="pres">
      <dgm:prSet presAssocID="{E656EB63-5B7E-F24D-901E-C8ADD1139B8E}" presName="vertFour" presStyleCnt="0">
        <dgm:presLayoutVars>
          <dgm:chPref val="3"/>
        </dgm:presLayoutVars>
      </dgm:prSet>
      <dgm:spPr/>
    </dgm:pt>
    <dgm:pt modelId="{69C8126A-D775-8447-B5CD-BE023C894482}" type="pres">
      <dgm:prSet presAssocID="{E656EB63-5B7E-F24D-901E-C8ADD1139B8E}" presName="txFour" presStyleLbl="node4" presStyleIdx="5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9E09E-B647-D841-B31C-841D79E84A2F}" type="pres">
      <dgm:prSet presAssocID="{E656EB63-5B7E-F24D-901E-C8ADD1139B8E}" presName="horzFour" presStyleCnt="0"/>
      <dgm:spPr/>
    </dgm:pt>
    <dgm:pt modelId="{9ADC77C9-2137-C746-9E1A-B0279794FE76}" type="pres">
      <dgm:prSet presAssocID="{8FF12795-411D-EC49-84A6-1E17D36EAD9E}" presName="sibSpaceTwo" presStyleCnt="0"/>
      <dgm:spPr/>
    </dgm:pt>
    <dgm:pt modelId="{3E0ED3E7-B7D5-4389-9289-D9A5EF299200}" type="pres">
      <dgm:prSet presAssocID="{21224164-9DBF-4F66-AECC-69CEAEDFA07F}" presName="vertTwo" presStyleCnt="0"/>
      <dgm:spPr/>
    </dgm:pt>
    <dgm:pt modelId="{93B0B6C8-4DF3-4CC9-BE48-26CEF0680EBF}" type="pres">
      <dgm:prSet presAssocID="{21224164-9DBF-4F66-AECC-69CEAEDFA07F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319AC-42F3-46E6-B092-FD8AF904DF91}" type="pres">
      <dgm:prSet presAssocID="{21224164-9DBF-4F66-AECC-69CEAEDFA07F}" presName="parTransTwo" presStyleCnt="0"/>
      <dgm:spPr/>
    </dgm:pt>
    <dgm:pt modelId="{650AE088-5080-44E5-9F7F-23EF22906DD6}" type="pres">
      <dgm:prSet presAssocID="{21224164-9DBF-4F66-AECC-69CEAEDFA07F}" presName="horzTwo" presStyleCnt="0"/>
      <dgm:spPr/>
    </dgm:pt>
    <dgm:pt modelId="{84886746-8360-4B7D-95B8-FDD8A25D601F}" type="pres">
      <dgm:prSet presAssocID="{8FDF8DAF-4F3B-42C2-BC01-6E2CF6C5B5E3}" presName="vertThree" presStyleCnt="0"/>
      <dgm:spPr/>
    </dgm:pt>
    <dgm:pt modelId="{8B370BA3-CDC1-49F7-BE1F-562D2F270170}" type="pres">
      <dgm:prSet presAssocID="{8FDF8DAF-4F3B-42C2-BC01-6E2CF6C5B5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36D40-5FCC-434D-8726-D14C9487DBDB}" type="pres">
      <dgm:prSet presAssocID="{8FDF8DAF-4F3B-42C2-BC01-6E2CF6C5B5E3}" presName="parTransThree" presStyleCnt="0"/>
      <dgm:spPr/>
    </dgm:pt>
    <dgm:pt modelId="{8C4108F9-C4CE-4EF6-B3E0-472CB15E886F}" type="pres">
      <dgm:prSet presAssocID="{8FDF8DAF-4F3B-42C2-BC01-6E2CF6C5B5E3}" presName="horzThree" presStyleCnt="0"/>
      <dgm:spPr/>
    </dgm:pt>
    <dgm:pt modelId="{39D3655D-11AA-442D-9E43-A3F091B24E96}" type="pres">
      <dgm:prSet presAssocID="{AD325186-D26D-4170-A03A-0F3DDEFE9470}" presName="vertFour" presStyleCnt="0">
        <dgm:presLayoutVars>
          <dgm:chPref val="3"/>
        </dgm:presLayoutVars>
      </dgm:prSet>
      <dgm:spPr/>
    </dgm:pt>
    <dgm:pt modelId="{CD8A02D0-F519-4EB7-9A84-8B09AFD45E90}" type="pres">
      <dgm:prSet presAssocID="{AD325186-D26D-4170-A03A-0F3DDEFE9470}" presName="txFour" presStyleLbl="node4" presStyleIdx="6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82BC8A-81A5-4803-966A-03AE0F042496}" type="pres">
      <dgm:prSet presAssocID="{AD325186-D26D-4170-A03A-0F3DDEFE9470}" presName="parTransFour" presStyleCnt="0"/>
      <dgm:spPr/>
    </dgm:pt>
    <dgm:pt modelId="{F076D02C-3FEC-416E-A970-0B43403714D8}" type="pres">
      <dgm:prSet presAssocID="{AD325186-D26D-4170-A03A-0F3DDEFE9470}" presName="horzFour" presStyleCnt="0"/>
      <dgm:spPr/>
    </dgm:pt>
    <dgm:pt modelId="{719F5DAE-1D29-4F42-B5E9-9AB5CB416D0E}" type="pres">
      <dgm:prSet presAssocID="{71B0AD15-3886-40DD-A9ED-B113EAF2D7F9}" presName="vertFour" presStyleCnt="0">
        <dgm:presLayoutVars>
          <dgm:chPref val="3"/>
        </dgm:presLayoutVars>
      </dgm:prSet>
      <dgm:spPr/>
    </dgm:pt>
    <dgm:pt modelId="{2FD301F5-6310-4E03-B04E-DE31ECB3FD04}" type="pres">
      <dgm:prSet presAssocID="{71B0AD15-3886-40DD-A9ED-B113EAF2D7F9}" presName="txFour" presStyleLbl="node4" presStyleIdx="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53E72-435C-469B-A1FA-50B1C6360AD8}" type="pres">
      <dgm:prSet presAssocID="{71B0AD15-3886-40DD-A9ED-B113EAF2D7F9}" presName="parTransFour" presStyleCnt="0"/>
      <dgm:spPr/>
    </dgm:pt>
    <dgm:pt modelId="{C6B8C584-BBBE-4288-A0A0-349AC569287D}" type="pres">
      <dgm:prSet presAssocID="{71B0AD15-3886-40DD-A9ED-B113EAF2D7F9}" presName="horzFour" presStyleCnt="0"/>
      <dgm:spPr/>
    </dgm:pt>
    <dgm:pt modelId="{F29351EA-9374-47A6-9943-52629969CE42}" type="pres">
      <dgm:prSet presAssocID="{E8AEFD56-5DCB-4CDC-85D4-D11F9599FBC9}" presName="vertFour" presStyleCnt="0">
        <dgm:presLayoutVars>
          <dgm:chPref val="3"/>
        </dgm:presLayoutVars>
      </dgm:prSet>
      <dgm:spPr/>
    </dgm:pt>
    <dgm:pt modelId="{4CC6687D-BAE1-4056-9148-ADB7E69E6AD7}" type="pres">
      <dgm:prSet presAssocID="{E8AEFD56-5DCB-4CDC-85D4-D11F9599FBC9}" presName="txFour" presStyleLbl="node4" presStyleIdx="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BCA48-5075-4520-81C8-6203F6553A6D}" type="pres">
      <dgm:prSet presAssocID="{E8AEFD56-5DCB-4CDC-85D4-D11F9599FBC9}" presName="parTransFour" presStyleCnt="0"/>
      <dgm:spPr/>
    </dgm:pt>
    <dgm:pt modelId="{E4FA0FAE-C65E-4928-B012-1FDC34F8D48E}" type="pres">
      <dgm:prSet presAssocID="{E8AEFD56-5DCB-4CDC-85D4-D11F9599FBC9}" presName="horzFour" presStyleCnt="0"/>
      <dgm:spPr/>
    </dgm:pt>
    <dgm:pt modelId="{0C654366-4620-4612-AC00-A666B9FDDEA5}" type="pres">
      <dgm:prSet presAssocID="{8003C02B-1210-4F5F-B095-A2310E6B6B56}" presName="vertFour" presStyleCnt="0">
        <dgm:presLayoutVars>
          <dgm:chPref val="3"/>
        </dgm:presLayoutVars>
      </dgm:prSet>
      <dgm:spPr/>
    </dgm:pt>
    <dgm:pt modelId="{36C04D1F-DED7-45F8-9624-D38532BE4DA5}" type="pres">
      <dgm:prSet presAssocID="{8003C02B-1210-4F5F-B095-A2310E6B6B56}" presName="txFour" presStyleLbl="node4" presStyleIdx="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385317-9E30-429A-8DB5-486252F85EA5}" type="pres">
      <dgm:prSet presAssocID="{8003C02B-1210-4F5F-B095-A2310E6B6B56}" presName="parTransFour" presStyleCnt="0"/>
      <dgm:spPr/>
    </dgm:pt>
    <dgm:pt modelId="{AFCA7837-9EC9-45DF-ADC1-00512EACED1D}" type="pres">
      <dgm:prSet presAssocID="{8003C02B-1210-4F5F-B095-A2310E6B6B56}" presName="horzFour" presStyleCnt="0"/>
      <dgm:spPr/>
    </dgm:pt>
    <dgm:pt modelId="{C311B4FC-9E00-4E30-9C40-AF8A52EBB1F1}" type="pres">
      <dgm:prSet presAssocID="{4784A2F4-ABEE-4AC8-9267-84335CC0975C}" presName="vertFour" presStyleCnt="0">
        <dgm:presLayoutVars>
          <dgm:chPref val="3"/>
        </dgm:presLayoutVars>
      </dgm:prSet>
      <dgm:spPr/>
    </dgm:pt>
    <dgm:pt modelId="{4970378E-DDB4-4999-A5D1-2EBC12FB9EF1}" type="pres">
      <dgm:prSet presAssocID="{4784A2F4-ABEE-4AC8-9267-84335CC0975C}" presName="txFour" presStyleLbl="node4" presStyleIdx="1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D3F3A5-62D0-443A-B1DF-49045363228F}" type="pres">
      <dgm:prSet presAssocID="{4784A2F4-ABEE-4AC8-9267-84335CC0975C}" presName="parTransFour" presStyleCnt="0"/>
      <dgm:spPr/>
    </dgm:pt>
    <dgm:pt modelId="{2E799DD7-AC7A-4671-96B0-3DE59C815E37}" type="pres">
      <dgm:prSet presAssocID="{4784A2F4-ABEE-4AC8-9267-84335CC0975C}" presName="horzFour" presStyleCnt="0"/>
      <dgm:spPr/>
    </dgm:pt>
    <dgm:pt modelId="{DEEDE56B-0B1C-412F-9554-8491B4E96BC4}" type="pres">
      <dgm:prSet presAssocID="{5D2B76D9-AE91-461A-A802-CEFD8877462F}" presName="vertFour" presStyleCnt="0">
        <dgm:presLayoutVars>
          <dgm:chPref val="3"/>
        </dgm:presLayoutVars>
      </dgm:prSet>
      <dgm:spPr/>
    </dgm:pt>
    <dgm:pt modelId="{6C09D367-D43B-4ACA-BFC0-DC731BA2B513}" type="pres">
      <dgm:prSet presAssocID="{5D2B76D9-AE91-461A-A802-CEFD8877462F}" presName="txFour" presStyleLbl="node4" presStyleIdx="1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4262F5-9FC7-4232-8C3D-AB24D6721DA3}" type="pres">
      <dgm:prSet presAssocID="{5D2B76D9-AE91-461A-A802-CEFD8877462F}" presName="horzFour" presStyleCnt="0"/>
      <dgm:spPr/>
    </dgm:pt>
    <dgm:pt modelId="{2167A318-7451-42DC-B289-810AA227DB97}" type="pres">
      <dgm:prSet presAssocID="{079D3DC3-C744-4C79-8DE0-1F8D3D751599}" presName="sibSpaceTwo" presStyleCnt="0"/>
      <dgm:spPr/>
    </dgm:pt>
    <dgm:pt modelId="{F03C6DAB-A251-4D0E-BBD8-61F01836DB29}" type="pres">
      <dgm:prSet presAssocID="{B7B247CD-8C22-4798-8967-9B793E3BB9C2}" presName="vertTwo" presStyleCnt="0"/>
      <dgm:spPr/>
    </dgm:pt>
    <dgm:pt modelId="{E8DB57DC-1EA9-4ED2-BAA1-56E5C62A054B}" type="pres">
      <dgm:prSet presAssocID="{B7B247CD-8C22-4798-8967-9B793E3BB9C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6A9C5-C516-4472-A552-31FFDA8BE3A5}" type="pres">
      <dgm:prSet presAssocID="{B7B247CD-8C22-4798-8967-9B793E3BB9C2}" presName="parTransTwo" presStyleCnt="0"/>
      <dgm:spPr/>
    </dgm:pt>
    <dgm:pt modelId="{7472580F-B1FF-499C-801F-DB231D4819D9}" type="pres">
      <dgm:prSet presAssocID="{B7B247CD-8C22-4798-8967-9B793E3BB9C2}" presName="horzTwo" presStyleCnt="0"/>
      <dgm:spPr/>
    </dgm:pt>
    <dgm:pt modelId="{B626D95B-8A02-457C-AC58-7B8D3DEFB3AD}" type="pres">
      <dgm:prSet presAssocID="{42E6ED4D-DC0A-45E4-98C9-36B839367A00}" presName="vertThree" presStyleCnt="0"/>
      <dgm:spPr/>
    </dgm:pt>
    <dgm:pt modelId="{1BB00CBD-666C-4C31-B04F-3F29D5F6F944}" type="pres">
      <dgm:prSet presAssocID="{42E6ED4D-DC0A-45E4-98C9-36B839367A0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54BD6-05D0-44F8-8228-375F0B479D4D}" type="pres">
      <dgm:prSet presAssocID="{42E6ED4D-DC0A-45E4-98C9-36B839367A00}" presName="parTransThree" presStyleCnt="0"/>
      <dgm:spPr/>
    </dgm:pt>
    <dgm:pt modelId="{3E1775B1-B505-422D-BAE0-1746AA0C38CB}" type="pres">
      <dgm:prSet presAssocID="{42E6ED4D-DC0A-45E4-98C9-36B839367A00}" presName="horzThree" presStyleCnt="0"/>
      <dgm:spPr/>
    </dgm:pt>
    <dgm:pt modelId="{BDCE1030-ECEF-4A6F-9350-75DC5B91C0CD}" type="pres">
      <dgm:prSet presAssocID="{7AEAF81C-9F90-47BE-9B58-603FD98F6A46}" presName="vertFour" presStyleCnt="0">
        <dgm:presLayoutVars>
          <dgm:chPref val="3"/>
        </dgm:presLayoutVars>
      </dgm:prSet>
      <dgm:spPr/>
    </dgm:pt>
    <dgm:pt modelId="{F8A60815-C612-4631-B546-F42F11F74F0F}" type="pres">
      <dgm:prSet presAssocID="{7AEAF81C-9F90-47BE-9B58-603FD98F6A46}" presName="txFour" presStyleLbl="node4" presStyleIdx="1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48CBD4-CD19-416D-92D8-528BA5F38D81}" type="pres">
      <dgm:prSet presAssocID="{7AEAF81C-9F90-47BE-9B58-603FD98F6A46}" presName="parTransFour" presStyleCnt="0"/>
      <dgm:spPr/>
    </dgm:pt>
    <dgm:pt modelId="{4E8A68CF-61CD-48A3-BB47-D4511620DBD6}" type="pres">
      <dgm:prSet presAssocID="{7AEAF81C-9F90-47BE-9B58-603FD98F6A46}" presName="horzFour" presStyleCnt="0"/>
      <dgm:spPr/>
    </dgm:pt>
    <dgm:pt modelId="{70103FB1-3570-487B-A6BA-976FB0EE6826}" type="pres">
      <dgm:prSet presAssocID="{5DEC00FB-76CC-466D-8A01-24AF0B30E1ED}" presName="vertFour" presStyleCnt="0">
        <dgm:presLayoutVars>
          <dgm:chPref val="3"/>
        </dgm:presLayoutVars>
      </dgm:prSet>
      <dgm:spPr/>
    </dgm:pt>
    <dgm:pt modelId="{76E8502E-EB38-4124-80EC-C2F71119C933}" type="pres">
      <dgm:prSet presAssocID="{5DEC00FB-76CC-466D-8A01-24AF0B30E1ED}" presName="txFour" presStyleLbl="node4" presStyleIdx="1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9A922-3304-48F1-9395-4ED2544DD00B}" type="pres">
      <dgm:prSet presAssocID="{5DEC00FB-76CC-466D-8A01-24AF0B30E1ED}" presName="parTransFour" presStyleCnt="0"/>
      <dgm:spPr/>
    </dgm:pt>
    <dgm:pt modelId="{903AC194-F1BE-4A92-9DF5-B96EC900CF18}" type="pres">
      <dgm:prSet presAssocID="{5DEC00FB-76CC-466D-8A01-24AF0B30E1ED}" presName="horzFour" presStyleCnt="0"/>
      <dgm:spPr/>
    </dgm:pt>
    <dgm:pt modelId="{1DB3B7A7-4795-4E33-BADD-DFECD3B9BCBB}" type="pres">
      <dgm:prSet presAssocID="{F534ADD8-B845-4B14-A9CF-546BCCC722B3}" presName="vertFour" presStyleCnt="0">
        <dgm:presLayoutVars>
          <dgm:chPref val="3"/>
        </dgm:presLayoutVars>
      </dgm:prSet>
      <dgm:spPr/>
    </dgm:pt>
    <dgm:pt modelId="{01E5F42C-CE7F-45D9-ABD4-78956D221D49}" type="pres">
      <dgm:prSet presAssocID="{F534ADD8-B845-4B14-A9CF-546BCCC722B3}" presName="txFour" presStyleLbl="node4" presStyleIdx="14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D078B-B756-478A-B4C8-D95872502C24}" type="pres">
      <dgm:prSet presAssocID="{F534ADD8-B845-4B14-A9CF-546BCCC722B3}" presName="parTransFour" presStyleCnt="0"/>
      <dgm:spPr/>
    </dgm:pt>
    <dgm:pt modelId="{2DB2469B-96E7-44A2-BBE8-0FC2A994F304}" type="pres">
      <dgm:prSet presAssocID="{F534ADD8-B845-4B14-A9CF-546BCCC722B3}" presName="horzFour" presStyleCnt="0"/>
      <dgm:spPr/>
    </dgm:pt>
    <dgm:pt modelId="{6A14B8C7-FFD0-423D-A556-326231DB79CD}" type="pres">
      <dgm:prSet presAssocID="{8E9EBAA9-28FB-449D-A07A-D605328A22B5}" presName="vertFour" presStyleCnt="0">
        <dgm:presLayoutVars>
          <dgm:chPref val="3"/>
        </dgm:presLayoutVars>
      </dgm:prSet>
      <dgm:spPr/>
    </dgm:pt>
    <dgm:pt modelId="{86E86506-F13E-414E-B579-E4162219E4E8}" type="pres">
      <dgm:prSet presAssocID="{8E9EBAA9-28FB-449D-A07A-D605328A22B5}" presName="txFour" presStyleLbl="node4" presStyleIdx="15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D7386-0340-447D-A3F3-B86EA49C7353}" type="pres">
      <dgm:prSet presAssocID="{8E9EBAA9-28FB-449D-A07A-D605328A22B5}" presName="parTransFour" presStyleCnt="0"/>
      <dgm:spPr/>
    </dgm:pt>
    <dgm:pt modelId="{C94432A0-CC2A-46E5-9620-A8C71C695D5C}" type="pres">
      <dgm:prSet presAssocID="{8E9EBAA9-28FB-449D-A07A-D605328A22B5}" presName="horzFour" presStyleCnt="0"/>
      <dgm:spPr/>
    </dgm:pt>
    <dgm:pt modelId="{0B7E4E27-5C4D-454A-9D71-F143DC8E1B7D}" type="pres">
      <dgm:prSet presAssocID="{537D1205-CA1E-48CF-80DB-C37792A546A4}" presName="vertFour" presStyleCnt="0">
        <dgm:presLayoutVars>
          <dgm:chPref val="3"/>
        </dgm:presLayoutVars>
      </dgm:prSet>
      <dgm:spPr/>
    </dgm:pt>
    <dgm:pt modelId="{A3A5B1C3-DC63-4DF4-9870-D9243F91C488}" type="pres">
      <dgm:prSet presAssocID="{537D1205-CA1E-48CF-80DB-C37792A546A4}" presName="txFour" presStyleLbl="node4" presStyleIdx="16" presStyleCnt="24" custLinFactNeighborX="-850" custLinFactNeighborY="-1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F10003-302C-436C-91BF-18611E7894A6}" type="pres">
      <dgm:prSet presAssocID="{537D1205-CA1E-48CF-80DB-C37792A546A4}" presName="parTransFour" presStyleCnt="0"/>
      <dgm:spPr/>
    </dgm:pt>
    <dgm:pt modelId="{3D625923-80D7-4F1B-8F1F-5BB68ECA335B}" type="pres">
      <dgm:prSet presAssocID="{537D1205-CA1E-48CF-80DB-C37792A546A4}" presName="horzFour" presStyleCnt="0"/>
      <dgm:spPr/>
    </dgm:pt>
    <dgm:pt modelId="{8F84A9DE-6335-4672-8237-49817FC34962}" type="pres">
      <dgm:prSet presAssocID="{F6BC048A-E668-4D3B-B631-99A2BAF72794}" presName="vertFour" presStyleCnt="0">
        <dgm:presLayoutVars>
          <dgm:chPref val="3"/>
        </dgm:presLayoutVars>
      </dgm:prSet>
      <dgm:spPr/>
    </dgm:pt>
    <dgm:pt modelId="{FD937F67-95EF-44E3-8EC1-E87E2BB995F8}" type="pres">
      <dgm:prSet presAssocID="{F6BC048A-E668-4D3B-B631-99A2BAF72794}" presName="txFour" presStyleLbl="node4" presStyleIdx="1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3D65B-67EB-45DD-9119-FA527AED6E0C}" type="pres">
      <dgm:prSet presAssocID="{F6BC048A-E668-4D3B-B631-99A2BAF72794}" presName="horzFour" presStyleCnt="0"/>
      <dgm:spPr/>
    </dgm:pt>
    <dgm:pt modelId="{9AB912DE-C27B-4EBA-922E-9F20483CC544}" type="pres">
      <dgm:prSet presAssocID="{AA3448E9-6AC7-4487-8944-2D166DA2A8A5}" presName="sibSpaceTwo" presStyleCnt="0"/>
      <dgm:spPr/>
    </dgm:pt>
    <dgm:pt modelId="{5D6FED56-AF66-4A02-913D-F38755055E6A}" type="pres">
      <dgm:prSet presAssocID="{5230CE15-AF59-47EA-A419-ACF4C9B4E4F5}" presName="vertTwo" presStyleCnt="0"/>
      <dgm:spPr/>
    </dgm:pt>
    <dgm:pt modelId="{1D7DCC08-22E2-4629-896E-721D46550887}" type="pres">
      <dgm:prSet presAssocID="{5230CE15-AF59-47EA-A419-ACF4C9B4E4F5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8A84B-BCE9-4EF5-996C-4F1EB0E1AAC6}" type="pres">
      <dgm:prSet presAssocID="{5230CE15-AF59-47EA-A419-ACF4C9B4E4F5}" presName="parTransTwo" presStyleCnt="0"/>
      <dgm:spPr/>
    </dgm:pt>
    <dgm:pt modelId="{63DF4F69-BCFC-4287-A71E-EE7019A3C7A6}" type="pres">
      <dgm:prSet presAssocID="{5230CE15-AF59-47EA-A419-ACF4C9B4E4F5}" presName="horzTwo" presStyleCnt="0"/>
      <dgm:spPr/>
    </dgm:pt>
    <dgm:pt modelId="{81E5ED4D-121A-4832-AD4E-EE384F26ECF1}" type="pres">
      <dgm:prSet presAssocID="{AFD13A9E-398B-4953-A0F2-4FB32766101C}" presName="vertThree" presStyleCnt="0"/>
      <dgm:spPr/>
    </dgm:pt>
    <dgm:pt modelId="{1B5ACC41-7F5C-4D05-9C0D-B4EC174D0E5C}" type="pres">
      <dgm:prSet presAssocID="{AFD13A9E-398B-4953-A0F2-4FB32766101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6569CA-F426-4632-ADEA-EFDD5E9F9BCB}" type="pres">
      <dgm:prSet presAssocID="{AFD13A9E-398B-4953-A0F2-4FB32766101C}" presName="parTransThree" presStyleCnt="0"/>
      <dgm:spPr/>
    </dgm:pt>
    <dgm:pt modelId="{F0024F10-DDD6-4011-B958-35CD9F0F39B7}" type="pres">
      <dgm:prSet presAssocID="{AFD13A9E-398B-4953-A0F2-4FB32766101C}" presName="horzThree" presStyleCnt="0"/>
      <dgm:spPr/>
    </dgm:pt>
    <dgm:pt modelId="{13B4B91F-5647-4D6D-98CE-7F4A4EF60FBE}" type="pres">
      <dgm:prSet presAssocID="{BD5D49A5-A225-42D3-B59D-81E144024480}" presName="vertFour" presStyleCnt="0">
        <dgm:presLayoutVars>
          <dgm:chPref val="3"/>
        </dgm:presLayoutVars>
      </dgm:prSet>
      <dgm:spPr/>
    </dgm:pt>
    <dgm:pt modelId="{5DEA90DC-B156-4B68-A46F-BEBC2A22D17E}" type="pres">
      <dgm:prSet presAssocID="{BD5D49A5-A225-42D3-B59D-81E144024480}" presName="txFour" presStyleLbl="node4" presStyleIdx="1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B64BD-0CCF-4AAE-B265-09FBBBE851A0}" type="pres">
      <dgm:prSet presAssocID="{BD5D49A5-A225-42D3-B59D-81E144024480}" presName="parTransFour" presStyleCnt="0"/>
      <dgm:spPr/>
    </dgm:pt>
    <dgm:pt modelId="{1237217D-7C3F-4C91-9AF0-5A3B14AE2680}" type="pres">
      <dgm:prSet presAssocID="{BD5D49A5-A225-42D3-B59D-81E144024480}" presName="horzFour" presStyleCnt="0"/>
      <dgm:spPr/>
    </dgm:pt>
    <dgm:pt modelId="{3119819F-4A41-4032-8A02-DCA7B9FEC25C}" type="pres">
      <dgm:prSet presAssocID="{EB8D1162-9BD1-4D9D-BF9F-5C1DA35947C6}" presName="vertFour" presStyleCnt="0">
        <dgm:presLayoutVars>
          <dgm:chPref val="3"/>
        </dgm:presLayoutVars>
      </dgm:prSet>
      <dgm:spPr/>
    </dgm:pt>
    <dgm:pt modelId="{2C4C1D28-136C-4E47-A092-9B6D7DD4CA0A}" type="pres">
      <dgm:prSet presAssocID="{EB8D1162-9BD1-4D9D-BF9F-5C1DA35947C6}" presName="txFour" presStyleLbl="node4" presStyleIdx="1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1DD5B-95E5-48B8-9140-219641E1A551}" type="pres">
      <dgm:prSet presAssocID="{EB8D1162-9BD1-4D9D-BF9F-5C1DA35947C6}" presName="parTransFour" presStyleCnt="0"/>
      <dgm:spPr/>
    </dgm:pt>
    <dgm:pt modelId="{90F2D566-FE91-44CC-A96B-653C4CC56700}" type="pres">
      <dgm:prSet presAssocID="{EB8D1162-9BD1-4D9D-BF9F-5C1DA35947C6}" presName="horzFour" presStyleCnt="0"/>
      <dgm:spPr/>
    </dgm:pt>
    <dgm:pt modelId="{F06832B8-D883-4620-9F86-9716AA18ADE0}" type="pres">
      <dgm:prSet presAssocID="{6DE52F26-911C-4CA6-BEE6-7B9E5742252A}" presName="vertFour" presStyleCnt="0">
        <dgm:presLayoutVars>
          <dgm:chPref val="3"/>
        </dgm:presLayoutVars>
      </dgm:prSet>
      <dgm:spPr/>
    </dgm:pt>
    <dgm:pt modelId="{C7C94010-D7E6-42D2-92A5-F1E5F472C6E8}" type="pres">
      <dgm:prSet presAssocID="{6DE52F26-911C-4CA6-BEE6-7B9E5742252A}" presName="txFour" presStyleLbl="node4" presStyleIdx="2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6CB25-4AA7-4D7F-97DF-757D8D8A82F7}" type="pres">
      <dgm:prSet presAssocID="{6DE52F26-911C-4CA6-BEE6-7B9E5742252A}" presName="parTransFour" presStyleCnt="0"/>
      <dgm:spPr/>
    </dgm:pt>
    <dgm:pt modelId="{E3C379C6-5D47-4643-8246-E31C393A045E}" type="pres">
      <dgm:prSet presAssocID="{6DE52F26-911C-4CA6-BEE6-7B9E5742252A}" presName="horzFour" presStyleCnt="0"/>
      <dgm:spPr/>
    </dgm:pt>
    <dgm:pt modelId="{075448E3-ADE0-4AB8-B93E-60F0E356FD57}" type="pres">
      <dgm:prSet presAssocID="{636E5CB5-05B0-4850-8B33-7A4F178C33F6}" presName="vertFour" presStyleCnt="0">
        <dgm:presLayoutVars>
          <dgm:chPref val="3"/>
        </dgm:presLayoutVars>
      </dgm:prSet>
      <dgm:spPr/>
    </dgm:pt>
    <dgm:pt modelId="{8AC35730-700B-48F4-A803-6C63D06200EB}" type="pres">
      <dgm:prSet presAssocID="{636E5CB5-05B0-4850-8B33-7A4F178C33F6}" presName="txFour" presStyleLbl="node4" presStyleIdx="2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6ACA6-1A38-467E-AA70-CB4236C0950B}" type="pres">
      <dgm:prSet presAssocID="{636E5CB5-05B0-4850-8B33-7A4F178C33F6}" presName="parTransFour" presStyleCnt="0"/>
      <dgm:spPr/>
    </dgm:pt>
    <dgm:pt modelId="{84CF31AE-850C-44D0-9D2E-CDD51E82F069}" type="pres">
      <dgm:prSet presAssocID="{636E5CB5-05B0-4850-8B33-7A4F178C33F6}" presName="horzFour" presStyleCnt="0"/>
      <dgm:spPr/>
    </dgm:pt>
    <dgm:pt modelId="{5B2F0AC7-D763-42CB-B70D-BA1C743C6A86}" type="pres">
      <dgm:prSet presAssocID="{EEA556C0-2F27-45ED-9CD8-50E999E9C495}" presName="vertFour" presStyleCnt="0">
        <dgm:presLayoutVars>
          <dgm:chPref val="3"/>
        </dgm:presLayoutVars>
      </dgm:prSet>
      <dgm:spPr/>
    </dgm:pt>
    <dgm:pt modelId="{0BE709B3-DD68-4D08-9CAA-A745EC29B34E}" type="pres">
      <dgm:prSet presAssocID="{EEA556C0-2F27-45ED-9CD8-50E999E9C495}" presName="txFour" presStyleLbl="node4" presStyleIdx="2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705C5-069E-4246-8D59-F323D95E50CB}" type="pres">
      <dgm:prSet presAssocID="{EEA556C0-2F27-45ED-9CD8-50E999E9C495}" presName="parTransFour" presStyleCnt="0"/>
      <dgm:spPr/>
    </dgm:pt>
    <dgm:pt modelId="{96611028-458E-4949-A160-1B901EA2CC76}" type="pres">
      <dgm:prSet presAssocID="{EEA556C0-2F27-45ED-9CD8-50E999E9C495}" presName="horzFour" presStyleCnt="0"/>
      <dgm:spPr/>
    </dgm:pt>
    <dgm:pt modelId="{B1BDD589-CEF5-49A2-A95F-3DF18D536B4F}" type="pres">
      <dgm:prSet presAssocID="{C225A8E1-66A8-46AB-A6EB-5816043EFA1E}" presName="vertFour" presStyleCnt="0">
        <dgm:presLayoutVars>
          <dgm:chPref val="3"/>
        </dgm:presLayoutVars>
      </dgm:prSet>
      <dgm:spPr/>
    </dgm:pt>
    <dgm:pt modelId="{E8B33781-B8E3-4E19-BEEF-B80A83A3AB52}" type="pres">
      <dgm:prSet presAssocID="{C225A8E1-66A8-46AB-A6EB-5816043EFA1E}" presName="txFour" presStyleLbl="node4" presStyleIdx="2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6AEBF-0478-487C-8E95-E3BC504F629B}" type="pres">
      <dgm:prSet presAssocID="{C225A8E1-66A8-46AB-A6EB-5816043EFA1E}" presName="horzFour" presStyleCnt="0"/>
      <dgm:spPr/>
    </dgm:pt>
  </dgm:ptLst>
  <dgm:cxnLst>
    <dgm:cxn modelId="{FFFF11FC-FFAA-4AF1-8487-5F29EF0FDF43}" srcId="{EEA556C0-2F27-45ED-9CD8-50E999E9C495}" destId="{C225A8E1-66A8-46AB-A6EB-5816043EFA1E}" srcOrd="0" destOrd="0" parTransId="{2CA845F6-19F2-4EE4-83C9-C79AD3EE07E1}" sibTransId="{01CC239A-25B4-4A77-8414-528CB5D29F65}"/>
    <dgm:cxn modelId="{8FD1E74D-844A-AD4E-863D-46F70BCB0989}" type="presOf" srcId="{537D1205-CA1E-48CF-80DB-C37792A546A4}" destId="{A3A5B1C3-DC63-4DF4-9870-D9243F91C488}" srcOrd="0" destOrd="0" presId="urn:microsoft.com/office/officeart/2005/8/layout/hierarchy4"/>
    <dgm:cxn modelId="{7F84ADB8-04B7-423B-A307-AFF245CB4D1B}" srcId="{EB8D1162-9BD1-4D9D-BF9F-5C1DA35947C6}" destId="{6DE52F26-911C-4CA6-BEE6-7B9E5742252A}" srcOrd="0" destOrd="0" parTransId="{24F107E1-D504-4A57-91B7-E0538E76AB9F}" sibTransId="{755845DA-62C9-4BA5-99FC-D885691962EE}"/>
    <dgm:cxn modelId="{26FA27F0-8507-6B45-9200-5623C62AEFED}" type="presOf" srcId="{135CB6C8-85B4-C246-8B61-FFD9849DFD92}" destId="{F74089AB-89D7-8842-A4D1-586FC003E292}" srcOrd="0" destOrd="0" presId="urn:microsoft.com/office/officeart/2005/8/layout/hierarchy4"/>
    <dgm:cxn modelId="{185A0CC4-B15F-2346-8FAA-ED542AD19C38}" type="presOf" srcId="{EB8D1162-9BD1-4D9D-BF9F-5C1DA35947C6}" destId="{2C4C1D28-136C-4E47-A092-9B6D7DD4CA0A}" srcOrd="0" destOrd="0" presId="urn:microsoft.com/office/officeart/2005/8/layout/hierarchy4"/>
    <dgm:cxn modelId="{3EDA92F6-B425-544B-8BEB-04D6F967A7D0}" srcId="{135CB6C8-85B4-C246-8B61-FFD9849DFD92}" destId="{4191B612-2AA6-0A47-84AD-7D3ABF3CA1F9}" srcOrd="0" destOrd="0" parTransId="{749269A8-453F-8240-B3B7-4F2437848DDE}" sibTransId="{C621B0C7-B667-AD4D-9C1A-88C8923EB1FD}"/>
    <dgm:cxn modelId="{3CD92C34-F5C7-2946-BE4F-5CE6646768A9}" type="presOf" srcId="{52C6F359-43AE-2746-89B9-CF419912535E}" destId="{C63B7E5C-E61E-984E-B692-140910972F3B}" srcOrd="0" destOrd="0" presId="urn:microsoft.com/office/officeart/2005/8/layout/hierarchy4"/>
    <dgm:cxn modelId="{DDDD9D42-07B2-6347-B98E-A64B97D8E874}" type="presOf" srcId="{8FDF8DAF-4F3B-42C2-BC01-6E2CF6C5B5E3}" destId="{8B370BA3-CDC1-49F7-BE1F-562D2F270170}" srcOrd="0" destOrd="0" presId="urn:microsoft.com/office/officeart/2005/8/layout/hierarchy4"/>
    <dgm:cxn modelId="{1A3F511C-BF98-AA49-BA50-78A4760155EE}" type="presOf" srcId="{B7B247CD-8C22-4798-8967-9B793E3BB9C2}" destId="{E8DB57DC-1EA9-4ED2-BAA1-56E5C62A054B}" srcOrd="0" destOrd="0" presId="urn:microsoft.com/office/officeart/2005/8/layout/hierarchy4"/>
    <dgm:cxn modelId="{5FD90601-579C-40DB-B22B-D2B619824FD0}" srcId="{8FDF8DAF-4F3B-42C2-BC01-6E2CF6C5B5E3}" destId="{AD325186-D26D-4170-A03A-0F3DDEFE9470}" srcOrd="0" destOrd="0" parTransId="{754D13F1-08BC-4006-A6F7-F75BDB868B4C}" sibTransId="{2D5524A4-865C-4FA6-A128-7ED38D8B0C04}"/>
    <dgm:cxn modelId="{9DA80323-B035-6B4D-8970-9AA80711A25C}" type="presOf" srcId="{8E9EBAA9-28FB-449D-A07A-D605328A22B5}" destId="{86E86506-F13E-414E-B579-E4162219E4E8}" srcOrd="0" destOrd="0" presId="urn:microsoft.com/office/officeart/2005/8/layout/hierarchy4"/>
    <dgm:cxn modelId="{8B391D55-54D1-4023-905B-80E30A443AC8}" srcId="{6DE52F26-911C-4CA6-BEE6-7B9E5742252A}" destId="{636E5CB5-05B0-4850-8B33-7A4F178C33F6}" srcOrd="0" destOrd="0" parTransId="{DFBAB3E1-6DE0-45A2-BF8E-847A3A9FE05B}" sibTransId="{39E91583-1E65-4BB2-9635-3045775AB410}"/>
    <dgm:cxn modelId="{3D7D19C4-B4BE-4BE1-9964-2E0B8EA56903}" srcId="{AD325186-D26D-4170-A03A-0F3DDEFE9470}" destId="{71B0AD15-3886-40DD-A9ED-B113EAF2D7F9}" srcOrd="0" destOrd="0" parTransId="{90412E44-C0F0-4214-A01E-9420DC83CB33}" sibTransId="{4E99274A-39F5-4B75-A0BF-080B0E40B9D0}"/>
    <dgm:cxn modelId="{4AF63DBD-E686-4E81-BA5F-C1CB80020A24}" srcId="{19FBA9EB-6F5E-46C2-A094-38D2290E813F}" destId="{B7B247CD-8C22-4798-8967-9B793E3BB9C2}" srcOrd="2" destOrd="0" parTransId="{74F14971-1EB8-4863-9F70-240ECB670EAB}" sibTransId="{AA3448E9-6AC7-4487-8944-2D166DA2A8A5}"/>
    <dgm:cxn modelId="{295258CE-5F9F-43B3-9658-9E319C5E5651}" srcId="{8003C02B-1210-4F5F-B095-A2310E6B6B56}" destId="{4784A2F4-ABEE-4AC8-9267-84335CC0975C}" srcOrd="0" destOrd="0" parTransId="{A975BE9E-C247-46BB-BE03-ADC1BC56C1DA}" sibTransId="{F06072BD-4A03-474B-B48F-D3519590B3CD}"/>
    <dgm:cxn modelId="{2FC2F90F-2087-4DEF-8055-7C119E584B3A}" srcId="{B7B247CD-8C22-4798-8967-9B793E3BB9C2}" destId="{42E6ED4D-DC0A-45E4-98C9-36B839367A00}" srcOrd="0" destOrd="0" parTransId="{5C1BF9A0-3096-416A-9713-E15FD9B62B4B}" sibTransId="{0C2E6189-6E30-4A1E-BEF2-62CDC55FF817}"/>
    <dgm:cxn modelId="{EB56290E-8434-CA4F-8ABF-49EC33DC3BC3}" srcId="{4191B612-2AA6-0A47-84AD-7D3ABF3CA1F9}" destId="{A7D3DF41-3113-A146-9B38-82FD78B41B38}" srcOrd="0" destOrd="0" parTransId="{0C22740E-240F-FB40-A746-E581C9E6101B}" sibTransId="{D3068EF4-9F84-5942-A6DF-1A83BF351B89}"/>
    <dgm:cxn modelId="{5529831C-F31A-CB4C-9B4F-B68AF60319C6}" srcId="{52C6F359-43AE-2746-89B9-CF419912535E}" destId="{135CB6C8-85B4-C246-8B61-FFD9849DFD92}" srcOrd="0" destOrd="0" parTransId="{6C3CEAD3-5F7E-2D45-858A-533A321D69EC}" sibTransId="{9924BCA6-F969-7242-8115-AC544D20BB92}"/>
    <dgm:cxn modelId="{2DD68A09-6FDC-4BCB-8A71-6FBB9B72387B}" srcId="{AFD13A9E-398B-4953-A0F2-4FB32766101C}" destId="{BD5D49A5-A225-42D3-B59D-81E144024480}" srcOrd="0" destOrd="0" parTransId="{8CA5349B-FE05-4C32-A101-C6E0985C9005}" sibTransId="{461986AD-8C57-4A9E-A104-D46D3D13138F}"/>
    <dgm:cxn modelId="{8E10D0DD-B5E4-7E4F-AFC6-6BB253D07196}" type="presOf" srcId="{F534ADD8-B845-4B14-A9CF-546BCCC722B3}" destId="{01E5F42C-CE7F-45D9-ABD4-78956D221D49}" srcOrd="0" destOrd="0" presId="urn:microsoft.com/office/officeart/2005/8/layout/hierarchy4"/>
    <dgm:cxn modelId="{1BBC3F5D-F276-D041-A171-683F1409FDD2}" srcId="{A7D3DF41-3113-A146-9B38-82FD78B41B38}" destId="{1B98DFFE-BACF-0340-B4D9-42F574BE91AD}" srcOrd="0" destOrd="0" parTransId="{63CDD288-9D5F-7F4E-8131-C773EFE6C36F}" sibTransId="{DC97E48D-AB4C-0B42-BA47-6A96C4EE55B4}"/>
    <dgm:cxn modelId="{B8628DB4-FF5E-1946-864A-4D8F5B0946A8}" type="presOf" srcId="{5788E2B7-8CC0-0143-81F3-C84B740F7AFD}" destId="{D36C3D28-A98E-0944-84A9-D877FCA58DB9}" srcOrd="0" destOrd="0" presId="urn:microsoft.com/office/officeart/2005/8/layout/hierarchy4"/>
    <dgm:cxn modelId="{999C94C2-7A2E-D34C-83CB-39B71DD87B85}" type="presOf" srcId="{71B0AD15-3886-40DD-A9ED-B113EAF2D7F9}" destId="{2FD301F5-6310-4E03-B04E-DE31ECB3FD04}" srcOrd="0" destOrd="0" presId="urn:microsoft.com/office/officeart/2005/8/layout/hierarchy4"/>
    <dgm:cxn modelId="{640DD8FA-8925-1F42-B786-9D32C564AC70}" type="presOf" srcId="{6DE52F26-911C-4CA6-BEE6-7B9E5742252A}" destId="{C7C94010-D7E6-42D2-92A5-F1E5F472C6E8}" srcOrd="0" destOrd="0" presId="urn:microsoft.com/office/officeart/2005/8/layout/hierarchy4"/>
    <dgm:cxn modelId="{35A819EC-8388-4C60-8C4F-5829A460E118}" srcId="{CBBFCF54-DD4D-4D5A-BD52-FB6E34062F47}" destId="{19FBA9EB-6F5E-46C2-A094-38D2290E813F}" srcOrd="0" destOrd="0" parTransId="{DACE4482-2E9E-4436-9613-E72737F362CD}" sibTransId="{B78EBA1E-9DE2-4D40-9ED2-67278CA60713}"/>
    <dgm:cxn modelId="{B01A1B0D-4E78-9647-8AB4-124E0C3A94CC}" type="presOf" srcId="{CBBFCF54-DD4D-4D5A-BD52-FB6E34062F47}" destId="{16B8B0DA-F4D6-4342-89F2-7DBC97CCC39E}" srcOrd="0" destOrd="0" presId="urn:microsoft.com/office/officeart/2005/8/layout/hierarchy4"/>
    <dgm:cxn modelId="{D4753A77-7999-0549-B02C-9799C4938982}" type="presOf" srcId="{A7D3DF41-3113-A146-9B38-82FD78B41B38}" destId="{BA94D5F6-668D-3D41-BAEA-8B6ACD78343F}" srcOrd="0" destOrd="0" presId="urn:microsoft.com/office/officeart/2005/8/layout/hierarchy4"/>
    <dgm:cxn modelId="{72C526D2-1B82-A74A-A9AB-737B3FCD8445}" type="presOf" srcId="{19FBA9EB-6F5E-46C2-A094-38D2290E813F}" destId="{AEB68909-DE8E-4EBA-8602-AB7CF8D34A1C}" srcOrd="0" destOrd="0" presId="urn:microsoft.com/office/officeart/2005/8/layout/hierarchy4"/>
    <dgm:cxn modelId="{463ACFAF-06D0-504B-877F-98992E68BC1D}" type="presOf" srcId="{42E6ED4D-DC0A-45E4-98C9-36B839367A00}" destId="{1BB00CBD-666C-4C31-B04F-3F29D5F6F944}" srcOrd="0" destOrd="0" presId="urn:microsoft.com/office/officeart/2005/8/layout/hierarchy4"/>
    <dgm:cxn modelId="{9C5E1EE5-5BAC-402F-8F44-10B0B2C2BF96}" srcId="{8E9EBAA9-28FB-449D-A07A-D605328A22B5}" destId="{537D1205-CA1E-48CF-80DB-C37792A546A4}" srcOrd="0" destOrd="0" parTransId="{E2A27868-1CF7-4A4B-9808-DA5F39997099}" sibTransId="{4149A39D-9D75-458B-9FB0-49B0E7BF22B0}"/>
    <dgm:cxn modelId="{61788F1A-B7EE-8540-914B-ECB3F4A42DF5}" srcId="{19FBA9EB-6F5E-46C2-A094-38D2290E813F}" destId="{52C6F359-43AE-2746-89B9-CF419912535E}" srcOrd="0" destOrd="0" parTransId="{7DCE7808-B5D9-BF45-8480-F123225FDC4C}" sibTransId="{8FF12795-411D-EC49-84A6-1E17D36EAD9E}"/>
    <dgm:cxn modelId="{BF3A1CA9-BE4B-7547-8997-9638E76BD240}" type="presOf" srcId="{E8AEFD56-5DCB-4CDC-85D4-D11F9599FBC9}" destId="{4CC6687D-BAE1-4056-9148-ADB7E69E6AD7}" srcOrd="0" destOrd="0" presId="urn:microsoft.com/office/officeart/2005/8/layout/hierarchy4"/>
    <dgm:cxn modelId="{F8376D96-C64E-EE49-9818-863E926FE18F}" type="presOf" srcId="{AFD13A9E-398B-4953-A0F2-4FB32766101C}" destId="{1B5ACC41-7F5C-4D05-9C0D-B4EC174D0E5C}" srcOrd="0" destOrd="0" presId="urn:microsoft.com/office/officeart/2005/8/layout/hierarchy4"/>
    <dgm:cxn modelId="{B4B8B80E-A8B8-492E-9059-A8B8A4355C69}" srcId="{F534ADD8-B845-4B14-A9CF-546BCCC722B3}" destId="{8E9EBAA9-28FB-449D-A07A-D605328A22B5}" srcOrd="0" destOrd="0" parTransId="{C288B046-6A03-48D2-BEE0-D75ED8FF4B22}" sibTransId="{65B73FD9-1D14-4425-9CAE-84042A182F9D}"/>
    <dgm:cxn modelId="{FEC8D13C-2F53-43A8-A004-61D93125E663}" srcId="{21224164-9DBF-4F66-AECC-69CEAEDFA07F}" destId="{8FDF8DAF-4F3B-42C2-BC01-6E2CF6C5B5E3}" srcOrd="0" destOrd="0" parTransId="{E68D1CF7-B7BD-4B0D-931A-9D8C4FF74377}" sibTransId="{33E76790-A05C-4718-A9C2-59E3EAD0D263}"/>
    <dgm:cxn modelId="{5B166634-CC12-3C40-88EC-7AE838E22943}" type="presOf" srcId="{5DEC00FB-76CC-466D-8A01-24AF0B30E1ED}" destId="{76E8502E-EB38-4124-80EC-C2F71119C933}" srcOrd="0" destOrd="0" presId="urn:microsoft.com/office/officeart/2005/8/layout/hierarchy4"/>
    <dgm:cxn modelId="{ADD7A4A3-933A-4C59-9D72-DFDE2755D230}" srcId="{BD5D49A5-A225-42D3-B59D-81E144024480}" destId="{EB8D1162-9BD1-4D9D-BF9F-5C1DA35947C6}" srcOrd="0" destOrd="0" parTransId="{7AA06825-758D-4A18-81D2-D808EC721E35}" sibTransId="{F6F1ED3B-E7BB-461A-82DF-E8E249A1E0C7}"/>
    <dgm:cxn modelId="{4706FBE5-F4C4-FA42-A4D2-73847FA1E761}" type="presOf" srcId="{636E5CB5-05B0-4850-8B33-7A4F178C33F6}" destId="{8AC35730-700B-48F4-A803-6C63D06200EB}" srcOrd="0" destOrd="0" presId="urn:microsoft.com/office/officeart/2005/8/layout/hierarchy4"/>
    <dgm:cxn modelId="{DBD3AF61-0838-2940-8B1E-D5DDA516F892}" type="presOf" srcId="{1B98DFFE-BACF-0340-B4D9-42F574BE91AD}" destId="{7D9D3462-03E6-884C-8181-F1458EC6378E}" srcOrd="0" destOrd="0" presId="urn:microsoft.com/office/officeart/2005/8/layout/hierarchy4"/>
    <dgm:cxn modelId="{9E364CCC-8CE4-1547-8725-D0DD641247B7}" type="presOf" srcId="{21224164-9DBF-4F66-AECC-69CEAEDFA07F}" destId="{93B0B6C8-4DF3-4CC9-BE48-26CEF0680EBF}" srcOrd="0" destOrd="0" presId="urn:microsoft.com/office/officeart/2005/8/layout/hierarchy4"/>
    <dgm:cxn modelId="{900AE6F7-FA55-D741-8859-2D15BF965B85}" type="presOf" srcId="{7AEAF81C-9F90-47BE-9B58-603FD98F6A46}" destId="{F8A60815-C612-4631-B546-F42F11F74F0F}" srcOrd="0" destOrd="0" presId="urn:microsoft.com/office/officeart/2005/8/layout/hierarchy4"/>
    <dgm:cxn modelId="{A91519EE-8D50-42CE-95CB-96DC5422F3B1}" srcId="{4784A2F4-ABEE-4AC8-9267-84335CC0975C}" destId="{5D2B76D9-AE91-461A-A802-CEFD8877462F}" srcOrd="0" destOrd="0" parTransId="{163E94AA-4117-43A5-B124-97F89EFD61AA}" sibTransId="{5A68DE61-6C2F-4ABC-A909-6D2B8A33E73A}"/>
    <dgm:cxn modelId="{E8F68EA4-AF5D-B845-8185-24D08AC205FB}" type="presOf" srcId="{AD325186-D26D-4170-A03A-0F3DDEFE9470}" destId="{CD8A02D0-F519-4EB7-9A84-8B09AFD45E90}" srcOrd="0" destOrd="0" presId="urn:microsoft.com/office/officeart/2005/8/layout/hierarchy4"/>
    <dgm:cxn modelId="{A87BE0C3-AB15-234B-87A0-591D8D07E7B8}" type="presOf" srcId="{F6BC048A-E668-4D3B-B631-99A2BAF72794}" destId="{FD937F67-95EF-44E3-8EC1-E87E2BB995F8}" srcOrd="0" destOrd="0" presId="urn:microsoft.com/office/officeart/2005/8/layout/hierarchy4"/>
    <dgm:cxn modelId="{B704E630-6A7E-47A4-9AA4-AFD51E9BDB80}" srcId="{71B0AD15-3886-40DD-A9ED-B113EAF2D7F9}" destId="{E8AEFD56-5DCB-4CDC-85D4-D11F9599FBC9}" srcOrd="0" destOrd="0" parTransId="{3CCF5623-6E1F-4676-A4F1-9FDEE12E76AE}" sibTransId="{910B3B3F-2F68-4C21-ACB7-E13C7FA89FCD}"/>
    <dgm:cxn modelId="{98ECCB74-9B77-7049-88AD-414BB729CD7B}" type="presOf" srcId="{E656EB63-5B7E-F24D-901E-C8ADD1139B8E}" destId="{69C8126A-D775-8447-B5CD-BE023C894482}" srcOrd="0" destOrd="0" presId="urn:microsoft.com/office/officeart/2005/8/layout/hierarchy4"/>
    <dgm:cxn modelId="{59C44F28-3E1F-6640-8402-6A43C962BBBF}" type="presOf" srcId="{BD5D49A5-A225-42D3-B59D-81E144024480}" destId="{5DEA90DC-B156-4B68-A46F-BEBC2A22D17E}" srcOrd="0" destOrd="0" presId="urn:microsoft.com/office/officeart/2005/8/layout/hierarchy4"/>
    <dgm:cxn modelId="{2DE5DC20-9FAA-844C-ADFD-22B5DB89406B}" type="presOf" srcId="{8003C02B-1210-4F5F-B095-A2310E6B6B56}" destId="{36C04D1F-DED7-45F8-9624-D38532BE4DA5}" srcOrd="0" destOrd="0" presId="urn:microsoft.com/office/officeart/2005/8/layout/hierarchy4"/>
    <dgm:cxn modelId="{C559CD21-DA59-1A4D-8D35-D2AF2B271BB3}" type="presOf" srcId="{5D2B76D9-AE91-461A-A802-CEFD8877462F}" destId="{6C09D367-D43B-4ACA-BFC0-DC731BA2B513}" srcOrd="0" destOrd="0" presId="urn:microsoft.com/office/officeart/2005/8/layout/hierarchy4"/>
    <dgm:cxn modelId="{09D49B37-EB80-1842-A5A1-E74D5AAEEBAC}" type="presOf" srcId="{CFBA6D0A-E162-BA40-AF8D-0BFD1614A829}" destId="{38E8D531-F8AC-AD4A-A06D-82CC0003B6D5}" srcOrd="0" destOrd="0" presId="urn:microsoft.com/office/officeart/2005/8/layout/hierarchy4"/>
    <dgm:cxn modelId="{497BE197-BCB5-244C-9E88-51E07DF311A6}" type="presOf" srcId="{EEA556C0-2F27-45ED-9CD8-50E999E9C495}" destId="{0BE709B3-DD68-4D08-9CAA-A745EC29B34E}" srcOrd="0" destOrd="0" presId="urn:microsoft.com/office/officeart/2005/8/layout/hierarchy4"/>
    <dgm:cxn modelId="{D663635F-2E4E-0D43-9D07-515256712D93}" type="presOf" srcId="{5230CE15-AF59-47EA-A419-ACF4C9B4E4F5}" destId="{1D7DCC08-22E2-4629-896E-721D46550887}" srcOrd="0" destOrd="0" presId="urn:microsoft.com/office/officeart/2005/8/layout/hierarchy4"/>
    <dgm:cxn modelId="{C4011178-4CE2-4294-AEE9-3DD402AECBFA}" srcId="{19FBA9EB-6F5E-46C2-A094-38D2290E813F}" destId="{21224164-9DBF-4F66-AECC-69CEAEDFA07F}" srcOrd="1" destOrd="0" parTransId="{8958531C-FCAF-4E05-8927-5B6E4C307065}" sibTransId="{079D3DC3-C744-4C79-8DE0-1F8D3D751599}"/>
    <dgm:cxn modelId="{D549DA53-0B71-4627-A2D9-0A94B2911C26}" srcId="{7AEAF81C-9F90-47BE-9B58-603FD98F6A46}" destId="{5DEC00FB-76CC-466D-8A01-24AF0B30E1ED}" srcOrd="0" destOrd="0" parTransId="{32F934DE-A0D1-4984-9F7E-EC77E6C9AF98}" sibTransId="{E2CAAE39-14A6-4AFF-AF31-114C0700D7BB}"/>
    <dgm:cxn modelId="{7C0AB9DE-DFD9-4CBE-9F62-F97C55202E7F}" srcId="{5230CE15-AF59-47EA-A419-ACF4C9B4E4F5}" destId="{AFD13A9E-398B-4953-A0F2-4FB32766101C}" srcOrd="0" destOrd="0" parTransId="{4C7B0EEE-98B5-46E1-91B1-1FCE9FC36E02}" sibTransId="{5C947D43-A00E-4770-B569-A4D2392FFDB3}"/>
    <dgm:cxn modelId="{99CBA729-6EEE-9C4B-AB19-8389060C8334}" type="presOf" srcId="{4784A2F4-ABEE-4AC8-9267-84335CC0975C}" destId="{4970378E-DDB4-4999-A5D1-2EBC12FB9EF1}" srcOrd="0" destOrd="0" presId="urn:microsoft.com/office/officeart/2005/8/layout/hierarchy4"/>
    <dgm:cxn modelId="{0FBD3369-7721-4362-B82A-49D462FFBB70}" srcId="{537D1205-CA1E-48CF-80DB-C37792A546A4}" destId="{F6BC048A-E668-4D3B-B631-99A2BAF72794}" srcOrd="0" destOrd="0" parTransId="{DBAD7BC3-74BB-48E8-926C-6C79EC7F8DBD}" sibTransId="{8B1E94C5-4A97-4043-9DC7-83ADAC58A47A}"/>
    <dgm:cxn modelId="{92CE38D0-9481-5C41-B1AE-3726A50022D0}" type="presOf" srcId="{4191B612-2AA6-0A47-84AD-7D3ABF3CA1F9}" destId="{69347EAB-5607-0E41-B297-304212FD15A1}" srcOrd="0" destOrd="0" presId="urn:microsoft.com/office/officeart/2005/8/layout/hierarchy4"/>
    <dgm:cxn modelId="{CD487097-B499-A042-924B-FFD58C644174}" srcId="{CFBA6D0A-E162-BA40-AF8D-0BFD1614A829}" destId="{5788E2B7-8CC0-0143-81F3-C84B740F7AFD}" srcOrd="0" destOrd="0" parTransId="{C1729D48-B197-3643-9211-22B8D63EA29A}" sibTransId="{EA2BE33A-9AA9-134F-910C-71F0351BAD7C}"/>
    <dgm:cxn modelId="{933D099C-4AB9-412A-B4A7-A8E9816D6BB2}" srcId="{636E5CB5-05B0-4850-8B33-7A4F178C33F6}" destId="{EEA556C0-2F27-45ED-9CD8-50E999E9C495}" srcOrd="0" destOrd="0" parTransId="{D3E7345D-D6FB-49CD-B6E5-298117FC5365}" sibTransId="{E50BF4D3-E0D6-44D7-9B9D-F9A5F9C46E5E}"/>
    <dgm:cxn modelId="{79CA6E7E-5BA2-45A4-9F9C-FA00BAA19489}" srcId="{19FBA9EB-6F5E-46C2-A094-38D2290E813F}" destId="{5230CE15-AF59-47EA-A419-ACF4C9B4E4F5}" srcOrd="3" destOrd="0" parTransId="{07764963-71B6-4B6A-87FB-6D283877F397}" sibTransId="{0F4D1728-2A85-4C54-81AD-A3D400C43373}"/>
    <dgm:cxn modelId="{0786B2FC-385B-4441-A341-40EDD000A132}" type="presOf" srcId="{C225A8E1-66A8-46AB-A6EB-5816043EFA1E}" destId="{E8B33781-B8E3-4E19-BEEF-B80A83A3AB52}" srcOrd="0" destOrd="0" presId="urn:microsoft.com/office/officeart/2005/8/layout/hierarchy4"/>
    <dgm:cxn modelId="{AB1EB4D8-544B-D842-9801-3BD1A0DECABE}" srcId="{1B98DFFE-BACF-0340-B4D9-42F574BE91AD}" destId="{CFBA6D0A-E162-BA40-AF8D-0BFD1614A829}" srcOrd="0" destOrd="0" parTransId="{FB0018D2-4BE4-064C-8B33-05CF83E17DF0}" sibTransId="{8DA856A2-6574-3F40-ACEC-74D8A7B4B71C}"/>
    <dgm:cxn modelId="{A65F1EC6-426B-47A1-A198-DC3F1A82FC62}" srcId="{E8AEFD56-5DCB-4CDC-85D4-D11F9599FBC9}" destId="{8003C02B-1210-4F5F-B095-A2310E6B6B56}" srcOrd="0" destOrd="0" parTransId="{6343914C-12A6-4BD7-B0DA-CD992E9710AF}" sibTransId="{CA0D1498-7659-4FB1-A5A7-6C9BE2FCAAC9}"/>
    <dgm:cxn modelId="{9340F903-9032-486E-B053-A57E75FBAB55}" srcId="{5DEC00FB-76CC-466D-8A01-24AF0B30E1ED}" destId="{F534ADD8-B845-4B14-A9CF-546BCCC722B3}" srcOrd="0" destOrd="0" parTransId="{DBBF2C8B-F327-42ED-A833-5632FAA8538C}" sibTransId="{AD42B07A-D2B7-46F2-AF20-379535073D80}"/>
    <dgm:cxn modelId="{02E485AA-379D-DC41-95A7-377D877671DC}" srcId="{5788E2B7-8CC0-0143-81F3-C84B740F7AFD}" destId="{E656EB63-5B7E-F24D-901E-C8ADD1139B8E}" srcOrd="0" destOrd="0" parTransId="{7353C79B-0B32-1A4E-A2D4-3E26E81CB23C}" sibTransId="{7CE6DAF7-07A6-8B48-AFA9-1D3A69560A29}"/>
    <dgm:cxn modelId="{98AA360B-EF02-4872-BE0D-6C76B1AF8656}" srcId="{42E6ED4D-DC0A-45E4-98C9-36B839367A00}" destId="{7AEAF81C-9F90-47BE-9B58-603FD98F6A46}" srcOrd="0" destOrd="0" parTransId="{E3E8053F-F0BB-418B-ADCB-A86A41C62B7B}" sibTransId="{B2AD4786-C3C7-4068-9AD7-539854F84687}"/>
    <dgm:cxn modelId="{38C409C1-719C-6642-B2C6-73BAF98FE646}" type="presParOf" srcId="{16B8B0DA-F4D6-4342-89F2-7DBC97CCC39E}" destId="{8CE93F21-47C7-4D28-B757-640E54CF6FF6}" srcOrd="0" destOrd="0" presId="urn:microsoft.com/office/officeart/2005/8/layout/hierarchy4"/>
    <dgm:cxn modelId="{4CBCE95B-E526-2F45-9909-2F763F932F6D}" type="presParOf" srcId="{8CE93F21-47C7-4D28-B757-640E54CF6FF6}" destId="{AEB68909-DE8E-4EBA-8602-AB7CF8D34A1C}" srcOrd="0" destOrd="0" presId="urn:microsoft.com/office/officeart/2005/8/layout/hierarchy4"/>
    <dgm:cxn modelId="{E489738B-3377-4E4B-8187-9C85698A5D12}" type="presParOf" srcId="{8CE93F21-47C7-4D28-B757-640E54CF6FF6}" destId="{AD172557-2D3A-4EA5-A53C-331D01C4C0C2}" srcOrd="1" destOrd="0" presId="urn:microsoft.com/office/officeart/2005/8/layout/hierarchy4"/>
    <dgm:cxn modelId="{74FBA2FC-66E2-9B4A-A200-BC4967C9099E}" type="presParOf" srcId="{8CE93F21-47C7-4D28-B757-640E54CF6FF6}" destId="{58F94885-668D-4E27-AF92-F1CAE77579CC}" srcOrd="2" destOrd="0" presId="urn:microsoft.com/office/officeart/2005/8/layout/hierarchy4"/>
    <dgm:cxn modelId="{6F474407-7519-3941-8E84-5AAB90459399}" type="presParOf" srcId="{58F94885-668D-4E27-AF92-F1CAE77579CC}" destId="{7921C64F-9A9C-9546-8F4E-9A4E96C6FAFA}" srcOrd="0" destOrd="0" presId="urn:microsoft.com/office/officeart/2005/8/layout/hierarchy4"/>
    <dgm:cxn modelId="{035260B7-3953-8440-921A-F66E5F9CC43D}" type="presParOf" srcId="{7921C64F-9A9C-9546-8F4E-9A4E96C6FAFA}" destId="{C63B7E5C-E61E-984E-B692-140910972F3B}" srcOrd="0" destOrd="0" presId="urn:microsoft.com/office/officeart/2005/8/layout/hierarchy4"/>
    <dgm:cxn modelId="{9BE2D890-55A9-4C40-8427-9C1F27650A0E}" type="presParOf" srcId="{7921C64F-9A9C-9546-8F4E-9A4E96C6FAFA}" destId="{61810BCF-7C00-DB49-999E-69149A418617}" srcOrd="1" destOrd="0" presId="urn:microsoft.com/office/officeart/2005/8/layout/hierarchy4"/>
    <dgm:cxn modelId="{7DE085F4-B833-2D48-89A3-266D2E97391E}" type="presParOf" srcId="{7921C64F-9A9C-9546-8F4E-9A4E96C6FAFA}" destId="{DE31B62E-D99B-7F46-82D2-F5D26775565A}" srcOrd="2" destOrd="0" presId="urn:microsoft.com/office/officeart/2005/8/layout/hierarchy4"/>
    <dgm:cxn modelId="{60DBDA95-26A2-B74C-9BD7-847F8F5EBAC5}" type="presParOf" srcId="{DE31B62E-D99B-7F46-82D2-F5D26775565A}" destId="{7EF77776-5C95-C24D-A725-63DA7496FC8E}" srcOrd="0" destOrd="0" presId="urn:microsoft.com/office/officeart/2005/8/layout/hierarchy4"/>
    <dgm:cxn modelId="{456033CF-6232-EB49-B417-A3F3C53A0026}" type="presParOf" srcId="{7EF77776-5C95-C24D-A725-63DA7496FC8E}" destId="{F74089AB-89D7-8842-A4D1-586FC003E292}" srcOrd="0" destOrd="0" presId="urn:microsoft.com/office/officeart/2005/8/layout/hierarchy4"/>
    <dgm:cxn modelId="{A538C9DB-A6ED-4D40-9B16-E4ECFCC5EF18}" type="presParOf" srcId="{7EF77776-5C95-C24D-A725-63DA7496FC8E}" destId="{F531A41A-1AE1-A442-A041-DACA2C1F3C84}" srcOrd="1" destOrd="0" presId="urn:microsoft.com/office/officeart/2005/8/layout/hierarchy4"/>
    <dgm:cxn modelId="{4DE003CF-8023-6C4F-B181-5BB1137A989A}" type="presParOf" srcId="{7EF77776-5C95-C24D-A725-63DA7496FC8E}" destId="{65858876-BA22-AF41-9CE9-1B9B96ECA124}" srcOrd="2" destOrd="0" presId="urn:microsoft.com/office/officeart/2005/8/layout/hierarchy4"/>
    <dgm:cxn modelId="{EED4FE77-B5B9-CF41-BF1C-8B57FDEAD392}" type="presParOf" srcId="{65858876-BA22-AF41-9CE9-1B9B96ECA124}" destId="{5615AEFE-3954-D04C-BD95-D245F06859DD}" srcOrd="0" destOrd="0" presId="urn:microsoft.com/office/officeart/2005/8/layout/hierarchy4"/>
    <dgm:cxn modelId="{9861B765-72ED-DF47-89CB-1643FFA9F789}" type="presParOf" srcId="{5615AEFE-3954-D04C-BD95-D245F06859DD}" destId="{69347EAB-5607-0E41-B297-304212FD15A1}" srcOrd="0" destOrd="0" presId="urn:microsoft.com/office/officeart/2005/8/layout/hierarchy4"/>
    <dgm:cxn modelId="{E731FC1C-1E69-7349-9E85-2E36CCA9909A}" type="presParOf" srcId="{5615AEFE-3954-D04C-BD95-D245F06859DD}" destId="{60254C93-07AE-B742-9080-C9473488BFCA}" srcOrd="1" destOrd="0" presId="urn:microsoft.com/office/officeart/2005/8/layout/hierarchy4"/>
    <dgm:cxn modelId="{D6BB1789-33FA-C54C-B2C4-38EA7A1DA6DA}" type="presParOf" srcId="{5615AEFE-3954-D04C-BD95-D245F06859DD}" destId="{DD4C277D-44D2-B843-9ECA-DCD4DCAC5257}" srcOrd="2" destOrd="0" presId="urn:microsoft.com/office/officeart/2005/8/layout/hierarchy4"/>
    <dgm:cxn modelId="{3366D308-8C5F-DA4C-9FCB-C2BFA66E5821}" type="presParOf" srcId="{DD4C277D-44D2-B843-9ECA-DCD4DCAC5257}" destId="{A357531B-4DC0-EE4F-8754-926AF90B771D}" srcOrd="0" destOrd="0" presId="urn:microsoft.com/office/officeart/2005/8/layout/hierarchy4"/>
    <dgm:cxn modelId="{1582B72D-B766-074D-AA52-66273B3CBC6D}" type="presParOf" srcId="{A357531B-4DC0-EE4F-8754-926AF90B771D}" destId="{BA94D5F6-668D-3D41-BAEA-8B6ACD78343F}" srcOrd="0" destOrd="0" presId="urn:microsoft.com/office/officeart/2005/8/layout/hierarchy4"/>
    <dgm:cxn modelId="{D1079603-EAFB-684B-9051-6672A38B2F1F}" type="presParOf" srcId="{A357531B-4DC0-EE4F-8754-926AF90B771D}" destId="{CFE0879B-97BC-3F45-87A1-47D1262D825B}" srcOrd="1" destOrd="0" presId="urn:microsoft.com/office/officeart/2005/8/layout/hierarchy4"/>
    <dgm:cxn modelId="{CA11B599-02DF-E949-B186-8B97D06D99CC}" type="presParOf" srcId="{A357531B-4DC0-EE4F-8754-926AF90B771D}" destId="{F12E3159-A72C-7441-8589-B97368143622}" srcOrd="2" destOrd="0" presId="urn:microsoft.com/office/officeart/2005/8/layout/hierarchy4"/>
    <dgm:cxn modelId="{306DEEA0-E3B1-174C-9716-53B68144036D}" type="presParOf" srcId="{F12E3159-A72C-7441-8589-B97368143622}" destId="{36F9EAE4-9168-4D4B-B381-69716355391A}" srcOrd="0" destOrd="0" presId="urn:microsoft.com/office/officeart/2005/8/layout/hierarchy4"/>
    <dgm:cxn modelId="{BA9404F1-9A0B-E44C-BA13-1527E97CA806}" type="presParOf" srcId="{36F9EAE4-9168-4D4B-B381-69716355391A}" destId="{7D9D3462-03E6-884C-8181-F1458EC6378E}" srcOrd="0" destOrd="0" presId="urn:microsoft.com/office/officeart/2005/8/layout/hierarchy4"/>
    <dgm:cxn modelId="{FFC8DDCF-58B8-1744-8B3C-BA86D8291C1B}" type="presParOf" srcId="{36F9EAE4-9168-4D4B-B381-69716355391A}" destId="{CFCF00C6-8F81-EF42-914B-D05D2B113729}" srcOrd="1" destOrd="0" presId="urn:microsoft.com/office/officeart/2005/8/layout/hierarchy4"/>
    <dgm:cxn modelId="{D5280D17-EE66-CB4B-9E6B-6CAFDD88A198}" type="presParOf" srcId="{36F9EAE4-9168-4D4B-B381-69716355391A}" destId="{B818E131-D20A-034A-87FD-333B9D73101D}" srcOrd="2" destOrd="0" presId="urn:microsoft.com/office/officeart/2005/8/layout/hierarchy4"/>
    <dgm:cxn modelId="{A7B40C53-499A-3C48-A1D1-913CAD944E98}" type="presParOf" srcId="{B818E131-D20A-034A-87FD-333B9D73101D}" destId="{D238FAE4-6382-014F-8AB9-C3959132753F}" srcOrd="0" destOrd="0" presId="urn:microsoft.com/office/officeart/2005/8/layout/hierarchy4"/>
    <dgm:cxn modelId="{448BD0AD-F22D-DA44-AEB0-D8D7876479C3}" type="presParOf" srcId="{D238FAE4-6382-014F-8AB9-C3959132753F}" destId="{38E8D531-F8AC-AD4A-A06D-82CC0003B6D5}" srcOrd="0" destOrd="0" presId="urn:microsoft.com/office/officeart/2005/8/layout/hierarchy4"/>
    <dgm:cxn modelId="{A98FCA19-4EBD-1A4A-AAC0-8E74EA84F434}" type="presParOf" srcId="{D238FAE4-6382-014F-8AB9-C3959132753F}" destId="{D1582E81-2FF6-1147-B053-E6FB6D379168}" srcOrd="1" destOrd="0" presId="urn:microsoft.com/office/officeart/2005/8/layout/hierarchy4"/>
    <dgm:cxn modelId="{A50F2163-F774-684C-90F1-EE99761B1A88}" type="presParOf" srcId="{D238FAE4-6382-014F-8AB9-C3959132753F}" destId="{6CCC3A31-17BA-2849-B6FC-39BF0BB6341A}" srcOrd="2" destOrd="0" presId="urn:microsoft.com/office/officeart/2005/8/layout/hierarchy4"/>
    <dgm:cxn modelId="{DCBB913A-397B-0F42-8A45-C9ED1E383F52}" type="presParOf" srcId="{6CCC3A31-17BA-2849-B6FC-39BF0BB6341A}" destId="{6E457A9A-C400-EB48-938D-51268BF75C8E}" srcOrd="0" destOrd="0" presId="urn:microsoft.com/office/officeart/2005/8/layout/hierarchy4"/>
    <dgm:cxn modelId="{A62A7001-49F9-9847-ACCA-B0531A45FA40}" type="presParOf" srcId="{6E457A9A-C400-EB48-938D-51268BF75C8E}" destId="{D36C3D28-A98E-0944-84A9-D877FCA58DB9}" srcOrd="0" destOrd="0" presId="urn:microsoft.com/office/officeart/2005/8/layout/hierarchy4"/>
    <dgm:cxn modelId="{32060205-A18C-5748-B806-EB381CED6E9B}" type="presParOf" srcId="{6E457A9A-C400-EB48-938D-51268BF75C8E}" destId="{D12FF800-0B2E-0F47-984F-F2BD34C00EA6}" srcOrd="1" destOrd="0" presId="urn:microsoft.com/office/officeart/2005/8/layout/hierarchy4"/>
    <dgm:cxn modelId="{9A5F7C92-4785-2543-9C48-E6ACA987D1C5}" type="presParOf" srcId="{6E457A9A-C400-EB48-938D-51268BF75C8E}" destId="{5890C182-C522-DD46-9BF2-EE67593F22B5}" srcOrd="2" destOrd="0" presId="urn:microsoft.com/office/officeart/2005/8/layout/hierarchy4"/>
    <dgm:cxn modelId="{31831A6F-9CC3-AC49-B7C6-252D9EA4E557}" type="presParOf" srcId="{5890C182-C522-DD46-9BF2-EE67593F22B5}" destId="{BB661401-F63D-A040-A546-FCD75B6E93FC}" srcOrd="0" destOrd="0" presId="urn:microsoft.com/office/officeart/2005/8/layout/hierarchy4"/>
    <dgm:cxn modelId="{53DFC2D0-201B-A142-BAE4-C8BA68C4C70D}" type="presParOf" srcId="{BB661401-F63D-A040-A546-FCD75B6E93FC}" destId="{69C8126A-D775-8447-B5CD-BE023C894482}" srcOrd="0" destOrd="0" presId="urn:microsoft.com/office/officeart/2005/8/layout/hierarchy4"/>
    <dgm:cxn modelId="{81905974-50FC-B24B-B26B-31406C7AC36B}" type="presParOf" srcId="{BB661401-F63D-A040-A546-FCD75B6E93FC}" destId="{0C99E09E-B647-D841-B31C-841D79E84A2F}" srcOrd="1" destOrd="0" presId="urn:microsoft.com/office/officeart/2005/8/layout/hierarchy4"/>
    <dgm:cxn modelId="{7A2EAC6E-2D1C-5C43-8A3D-7409C862D70B}" type="presParOf" srcId="{58F94885-668D-4E27-AF92-F1CAE77579CC}" destId="{9ADC77C9-2137-C746-9E1A-B0279794FE76}" srcOrd="1" destOrd="0" presId="urn:microsoft.com/office/officeart/2005/8/layout/hierarchy4"/>
    <dgm:cxn modelId="{A85DDDC5-772A-FD42-A164-DB3B824CBAB5}" type="presParOf" srcId="{58F94885-668D-4E27-AF92-F1CAE77579CC}" destId="{3E0ED3E7-B7D5-4389-9289-D9A5EF299200}" srcOrd="2" destOrd="0" presId="urn:microsoft.com/office/officeart/2005/8/layout/hierarchy4"/>
    <dgm:cxn modelId="{6D742548-7070-644C-BEE2-698F683A29F3}" type="presParOf" srcId="{3E0ED3E7-B7D5-4389-9289-D9A5EF299200}" destId="{93B0B6C8-4DF3-4CC9-BE48-26CEF0680EBF}" srcOrd="0" destOrd="0" presId="urn:microsoft.com/office/officeart/2005/8/layout/hierarchy4"/>
    <dgm:cxn modelId="{F3356F62-4B18-D542-8147-6468C4764502}" type="presParOf" srcId="{3E0ED3E7-B7D5-4389-9289-D9A5EF299200}" destId="{B55319AC-42F3-46E6-B092-FD8AF904DF91}" srcOrd="1" destOrd="0" presId="urn:microsoft.com/office/officeart/2005/8/layout/hierarchy4"/>
    <dgm:cxn modelId="{9C79A05E-D90D-6246-A9A3-575F9E9504F3}" type="presParOf" srcId="{3E0ED3E7-B7D5-4389-9289-D9A5EF299200}" destId="{650AE088-5080-44E5-9F7F-23EF22906DD6}" srcOrd="2" destOrd="0" presId="urn:microsoft.com/office/officeart/2005/8/layout/hierarchy4"/>
    <dgm:cxn modelId="{C80803F2-8D6E-F148-8C71-B2932248D617}" type="presParOf" srcId="{650AE088-5080-44E5-9F7F-23EF22906DD6}" destId="{84886746-8360-4B7D-95B8-FDD8A25D601F}" srcOrd="0" destOrd="0" presId="urn:microsoft.com/office/officeart/2005/8/layout/hierarchy4"/>
    <dgm:cxn modelId="{5B7F75F8-BA40-8941-8977-AEED99EBA02B}" type="presParOf" srcId="{84886746-8360-4B7D-95B8-FDD8A25D601F}" destId="{8B370BA3-CDC1-49F7-BE1F-562D2F270170}" srcOrd="0" destOrd="0" presId="urn:microsoft.com/office/officeart/2005/8/layout/hierarchy4"/>
    <dgm:cxn modelId="{700638E8-882D-E748-A1DE-7BDCAE57E2DC}" type="presParOf" srcId="{84886746-8360-4B7D-95B8-FDD8A25D601F}" destId="{CE636D40-5FCC-434D-8726-D14C9487DBDB}" srcOrd="1" destOrd="0" presId="urn:microsoft.com/office/officeart/2005/8/layout/hierarchy4"/>
    <dgm:cxn modelId="{F6689AD9-426C-B249-974F-F45CE06663B6}" type="presParOf" srcId="{84886746-8360-4B7D-95B8-FDD8A25D601F}" destId="{8C4108F9-C4CE-4EF6-B3E0-472CB15E886F}" srcOrd="2" destOrd="0" presId="urn:microsoft.com/office/officeart/2005/8/layout/hierarchy4"/>
    <dgm:cxn modelId="{A055ECF4-2969-874E-9079-0B2EABAC0108}" type="presParOf" srcId="{8C4108F9-C4CE-4EF6-B3E0-472CB15E886F}" destId="{39D3655D-11AA-442D-9E43-A3F091B24E96}" srcOrd="0" destOrd="0" presId="urn:microsoft.com/office/officeart/2005/8/layout/hierarchy4"/>
    <dgm:cxn modelId="{98A50D2C-5D14-6641-9BD3-BD363C4ACB43}" type="presParOf" srcId="{39D3655D-11AA-442D-9E43-A3F091B24E96}" destId="{CD8A02D0-F519-4EB7-9A84-8B09AFD45E90}" srcOrd="0" destOrd="0" presId="urn:microsoft.com/office/officeart/2005/8/layout/hierarchy4"/>
    <dgm:cxn modelId="{7F4A7A31-BCA9-FA4A-8321-424B4438651E}" type="presParOf" srcId="{39D3655D-11AA-442D-9E43-A3F091B24E96}" destId="{9682BC8A-81A5-4803-966A-03AE0F042496}" srcOrd="1" destOrd="0" presId="urn:microsoft.com/office/officeart/2005/8/layout/hierarchy4"/>
    <dgm:cxn modelId="{90E88A7A-B3C1-7346-86AD-45CBDD3B0AD4}" type="presParOf" srcId="{39D3655D-11AA-442D-9E43-A3F091B24E96}" destId="{F076D02C-3FEC-416E-A970-0B43403714D8}" srcOrd="2" destOrd="0" presId="urn:microsoft.com/office/officeart/2005/8/layout/hierarchy4"/>
    <dgm:cxn modelId="{1B686F8B-4D20-ED4D-B3C7-F18577072A40}" type="presParOf" srcId="{F076D02C-3FEC-416E-A970-0B43403714D8}" destId="{719F5DAE-1D29-4F42-B5E9-9AB5CB416D0E}" srcOrd="0" destOrd="0" presId="urn:microsoft.com/office/officeart/2005/8/layout/hierarchy4"/>
    <dgm:cxn modelId="{7152597F-6A0A-7348-9CAB-D149E1148BDE}" type="presParOf" srcId="{719F5DAE-1D29-4F42-B5E9-9AB5CB416D0E}" destId="{2FD301F5-6310-4E03-B04E-DE31ECB3FD04}" srcOrd="0" destOrd="0" presId="urn:microsoft.com/office/officeart/2005/8/layout/hierarchy4"/>
    <dgm:cxn modelId="{5CB02396-F60E-264C-8B07-60555C1DF7D1}" type="presParOf" srcId="{719F5DAE-1D29-4F42-B5E9-9AB5CB416D0E}" destId="{AA553E72-435C-469B-A1FA-50B1C6360AD8}" srcOrd="1" destOrd="0" presId="urn:microsoft.com/office/officeart/2005/8/layout/hierarchy4"/>
    <dgm:cxn modelId="{8CAF6BA2-F649-C442-9590-485D3583647B}" type="presParOf" srcId="{719F5DAE-1D29-4F42-B5E9-9AB5CB416D0E}" destId="{C6B8C584-BBBE-4288-A0A0-349AC569287D}" srcOrd="2" destOrd="0" presId="urn:microsoft.com/office/officeart/2005/8/layout/hierarchy4"/>
    <dgm:cxn modelId="{EA193C30-4852-F942-8C7A-8E7E7FF70F3E}" type="presParOf" srcId="{C6B8C584-BBBE-4288-A0A0-349AC569287D}" destId="{F29351EA-9374-47A6-9943-52629969CE42}" srcOrd="0" destOrd="0" presId="urn:microsoft.com/office/officeart/2005/8/layout/hierarchy4"/>
    <dgm:cxn modelId="{10626900-EA5A-D441-99D3-2FA681F84014}" type="presParOf" srcId="{F29351EA-9374-47A6-9943-52629969CE42}" destId="{4CC6687D-BAE1-4056-9148-ADB7E69E6AD7}" srcOrd="0" destOrd="0" presId="urn:microsoft.com/office/officeart/2005/8/layout/hierarchy4"/>
    <dgm:cxn modelId="{3B83BB33-B58B-C74A-A4FF-13267B2BA92A}" type="presParOf" srcId="{F29351EA-9374-47A6-9943-52629969CE42}" destId="{645BCA48-5075-4520-81C8-6203F6553A6D}" srcOrd="1" destOrd="0" presId="urn:microsoft.com/office/officeart/2005/8/layout/hierarchy4"/>
    <dgm:cxn modelId="{F17921FE-D85D-AE4C-BE2B-DC5343185A5D}" type="presParOf" srcId="{F29351EA-9374-47A6-9943-52629969CE42}" destId="{E4FA0FAE-C65E-4928-B012-1FDC34F8D48E}" srcOrd="2" destOrd="0" presId="urn:microsoft.com/office/officeart/2005/8/layout/hierarchy4"/>
    <dgm:cxn modelId="{E8D88C69-6858-7745-8496-A0265BEDFDAC}" type="presParOf" srcId="{E4FA0FAE-C65E-4928-B012-1FDC34F8D48E}" destId="{0C654366-4620-4612-AC00-A666B9FDDEA5}" srcOrd="0" destOrd="0" presId="urn:microsoft.com/office/officeart/2005/8/layout/hierarchy4"/>
    <dgm:cxn modelId="{2DAF1640-632C-6144-BE78-D8E5C09AD995}" type="presParOf" srcId="{0C654366-4620-4612-AC00-A666B9FDDEA5}" destId="{36C04D1F-DED7-45F8-9624-D38532BE4DA5}" srcOrd="0" destOrd="0" presId="urn:microsoft.com/office/officeart/2005/8/layout/hierarchy4"/>
    <dgm:cxn modelId="{E7C3F09F-2270-D345-9225-623531BAB203}" type="presParOf" srcId="{0C654366-4620-4612-AC00-A666B9FDDEA5}" destId="{45385317-9E30-429A-8DB5-486252F85EA5}" srcOrd="1" destOrd="0" presId="urn:microsoft.com/office/officeart/2005/8/layout/hierarchy4"/>
    <dgm:cxn modelId="{7D2B05E8-00AE-A241-B1F1-12C44083E534}" type="presParOf" srcId="{0C654366-4620-4612-AC00-A666B9FDDEA5}" destId="{AFCA7837-9EC9-45DF-ADC1-00512EACED1D}" srcOrd="2" destOrd="0" presId="urn:microsoft.com/office/officeart/2005/8/layout/hierarchy4"/>
    <dgm:cxn modelId="{E684F2E7-783D-6B4B-948A-54774A0BF413}" type="presParOf" srcId="{AFCA7837-9EC9-45DF-ADC1-00512EACED1D}" destId="{C311B4FC-9E00-4E30-9C40-AF8A52EBB1F1}" srcOrd="0" destOrd="0" presId="urn:microsoft.com/office/officeart/2005/8/layout/hierarchy4"/>
    <dgm:cxn modelId="{A24B105A-70FF-A248-905E-CB966BA4CE9B}" type="presParOf" srcId="{C311B4FC-9E00-4E30-9C40-AF8A52EBB1F1}" destId="{4970378E-DDB4-4999-A5D1-2EBC12FB9EF1}" srcOrd="0" destOrd="0" presId="urn:microsoft.com/office/officeart/2005/8/layout/hierarchy4"/>
    <dgm:cxn modelId="{6C56E416-CF67-514B-B196-7086F1FF4484}" type="presParOf" srcId="{C311B4FC-9E00-4E30-9C40-AF8A52EBB1F1}" destId="{77D3F3A5-62D0-443A-B1DF-49045363228F}" srcOrd="1" destOrd="0" presId="urn:microsoft.com/office/officeart/2005/8/layout/hierarchy4"/>
    <dgm:cxn modelId="{2DBD8AF7-1425-D443-8708-6A9EE923327F}" type="presParOf" srcId="{C311B4FC-9E00-4E30-9C40-AF8A52EBB1F1}" destId="{2E799DD7-AC7A-4671-96B0-3DE59C815E37}" srcOrd="2" destOrd="0" presId="urn:microsoft.com/office/officeart/2005/8/layout/hierarchy4"/>
    <dgm:cxn modelId="{9AA3D9A3-1710-C748-98D1-D495A3049D18}" type="presParOf" srcId="{2E799DD7-AC7A-4671-96B0-3DE59C815E37}" destId="{DEEDE56B-0B1C-412F-9554-8491B4E96BC4}" srcOrd="0" destOrd="0" presId="urn:microsoft.com/office/officeart/2005/8/layout/hierarchy4"/>
    <dgm:cxn modelId="{86DF99BB-FFC7-9043-8F5E-BEC4C51C43B4}" type="presParOf" srcId="{DEEDE56B-0B1C-412F-9554-8491B4E96BC4}" destId="{6C09D367-D43B-4ACA-BFC0-DC731BA2B513}" srcOrd="0" destOrd="0" presId="urn:microsoft.com/office/officeart/2005/8/layout/hierarchy4"/>
    <dgm:cxn modelId="{CE6A6FCF-F36C-FC42-A1F5-7355087606B9}" type="presParOf" srcId="{DEEDE56B-0B1C-412F-9554-8491B4E96BC4}" destId="{064262F5-9FC7-4232-8C3D-AB24D6721DA3}" srcOrd="1" destOrd="0" presId="urn:microsoft.com/office/officeart/2005/8/layout/hierarchy4"/>
    <dgm:cxn modelId="{A179ECD9-C872-B749-9499-4527F17EFA09}" type="presParOf" srcId="{58F94885-668D-4E27-AF92-F1CAE77579CC}" destId="{2167A318-7451-42DC-B289-810AA227DB97}" srcOrd="3" destOrd="0" presId="urn:microsoft.com/office/officeart/2005/8/layout/hierarchy4"/>
    <dgm:cxn modelId="{BC4CBCAD-F441-4045-AB02-84371B9B3C7D}" type="presParOf" srcId="{58F94885-668D-4E27-AF92-F1CAE77579CC}" destId="{F03C6DAB-A251-4D0E-BBD8-61F01836DB29}" srcOrd="4" destOrd="0" presId="urn:microsoft.com/office/officeart/2005/8/layout/hierarchy4"/>
    <dgm:cxn modelId="{335B6B23-C3CC-6A44-B375-4F3ED49D427C}" type="presParOf" srcId="{F03C6DAB-A251-4D0E-BBD8-61F01836DB29}" destId="{E8DB57DC-1EA9-4ED2-BAA1-56E5C62A054B}" srcOrd="0" destOrd="0" presId="urn:microsoft.com/office/officeart/2005/8/layout/hierarchy4"/>
    <dgm:cxn modelId="{9943B62C-F192-6349-B20F-248D0407ED55}" type="presParOf" srcId="{F03C6DAB-A251-4D0E-BBD8-61F01836DB29}" destId="{1556A9C5-C516-4472-A552-31FFDA8BE3A5}" srcOrd="1" destOrd="0" presId="urn:microsoft.com/office/officeart/2005/8/layout/hierarchy4"/>
    <dgm:cxn modelId="{B6919D49-8080-3145-A03D-53BFEE679AEE}" type="presParOf" srcId="{F03C6DAB-A251-4D0E-BBD8-61F01836DB29}" destId="{7472580F-B1FF-499C-801F-DB231D4819D9}" srcOrd="2" destOrd="0" presId="urn:microsoft.com/office/officeart/2005/8/layout/hierarchy4"/>
    <dgm:cxn modelId="{2CB356AC-FDAC-E24C-AC99-D7966A63CC7C}" type="presParOf" srcId="{7472580F-B1FF-499C-801F-DB231D4819D9}" destId="{B626D95B-8A02-457C-AC58-7B8D3DEFB3AD}" srcOrd="0" destOrd="0" presId="urn:microsoft.com/office/officeart/2005/8/layout/hierarchy4"/>
    <dgm:cxn modelId="{0159209E-ADA1-E74D-988A-19959FE565BC}" type="presParOf" srcId="{B626D95B-8A02-457C-AC58-7B8D3DEFB3AD}" destId="{1BB00CBD-666C-4C31-B04F-3F29D5F6F944}" srcOrd="0" destOrd="0" presId="urn:microsoft.com/office/officeart/2005/8/layout/hierarchy4"/>
    <dgm:cxn modelId="{AAA46E54-0802-A74A-9EBF-E300CD79247A}" type="presParOf" srcId="{B626D95B-8A02-457C-AC58-7B8D3DEFB3AD}" destId="{BDA54BD6-05D0-44F8-8228-375F0B479D4D}" srcOrd="1" destOrd="0" presId="urn:microsoft.com/office/officeart/2005/8/layout/hierarchy4"/>
    <dgm:cxn modelId="{602FF0CC-4F32-6444-B079-68E27659706F}" type="presParOf" srcId="{B626D95B-8A02-457C-AC58-7B8D3DEFB3AD}" destId="{3E1775B1-B505-422D-BAE0-1746AA0C38CB}" srcOrd="2" destOrd="0" presId="urn:microsoft.com/office/officeart/2005/8/layout/hierarchy4"/>
    <dgm:cxn modelId="{45231859-DC64-9047-9F17-C78EF12DCEBE}" type="presParOf" srcId="{3E1775B1-B505-422D-BAE0-1746AA0C38CB}" destId="{BDCE1030-ECEF-4A6F-9350-75DC5B91C0CD}" srcOrd="0" destOrd="0" presId="urn:microsoft.com/office/officeart/2005/8/layout/hierarchy4"/>
    <dgm:cxn modelId="{3FD9A6A7-FC04-7446-8DD8-5FAF308A7443}" type="presParOf" srcId="{BDCE1030-ECEF-4A6F-9350-75DC5B91C0CD}" destId="{F8A60815-C612-4631-B546-F42F11F74F0F}" srcOrd="0" destOrd="0" presId="urn:microsoft.com/office/officeart/2005/8/layout/hierarchy4"/>
    <dgm:cxn modelId="{BD747294-C414-5B47-8162-1BC9B873CDFB}" type="presParOf" srcId="{BDCE1030-ECEF-4A6F-9350-75DC5B91C0CD}" destId="{7A48CBD4-CD19-416D-92D8-528BA5F38D81}" srcOrd="1" destOrd="0" presId="urn:microsoft.com/office/officeart/2005/8/layout/hierarchy4"/>
    <dgm:cxn modelId="{AEFD3B90-0821-DF4D-A80D-6D0FBF8F01A4}" type="presParOf" srcId="{BDCE1030-ECEF-4A6F-9350-75DC5B91C0CD}" destId="{4E8A68CF-61CD-48A3-BB47-D4511620DBD6}" srcOrd="2" destOrd="0" presId="urn:microsoft.com/office/officeart/2005/8/layout/hierarchy4"/>
    <dgm:cxn modelId="{18E2B685-8753-8648-A4CA-0F35A6A36F17}" type="presParOf" srcId="{4E8A68CF-61CD-48A3-BB47-D4511620DBD6}" destId="{70103FB1-3570-487B-A6BA-976FB0EE6826}" srcOrd="0" destOrd="0" presId="urn:microsoft.com/office/officeart/2005/8/layout/hierarchy4"/>
    <dgm:cxn modelId="{2D3EA3CD-9CED-A445-8A78-F3C8AF42478E}" type="presParOf" srcId="{70103FB1-3570-487B-A6BA-976FB0EE6826}" destId="{76E8502E-EB38-4124-80EC-C2F71119C933}" srcOrd="0" destOrd="0" presId="urn:microsoft.com/office/officeart/2005/8/layout/hierarchy4"/>
    <dgm:cxn modelId="{5DB6F0DC-4743-E441-BB66-0EAFF67639FE}" type="presParOf" srcId="{70103FB1-3570-487B-A6BA-976FB0EE6826}" destId="{3719A922-3304-48F1-9395-4ED2544DD00B}" srcOrd="1" destOrd="0" presId="urn:microsoft.com/office/officeart/2005/8/layout/hierarchy4"/>
    <dgm:cxn modelId="{25FBA95B-58F3-BB4E-818C-BC014696F3B2}" type="presParOf" srcId="{70103FB1-3570-487B-A6BA-976FB0EE6826}" destId="{903AC194-F1BE-4A92-9DF5-B96EC900CF18}" srcOrd="2" destOrd="0" presId="urn:microsoft.com/office/officeart/2005/8/layout/hierarchy4"/>
    <dgm:cxn modelId="{C4E29B62-F355-7944-ACA7-76A5C5D9DD77}" type="presParOf" srcId="{903AC194-F1BE-4A92-9DF5-B96EC900CF18}" destId="{1DB3B7A7-4795-4E33-BADD-DFECD3B9BCBB}" srcOrd="0" destOrd="0" presId="urn:microsoft.com/office/officeart/2005/8/layout/hierarchy4"/>
    <dgm:cxn modelId="{53C9B648-DF43-0E4A-B36D-8C2053E904EC}" type="presParOf" srcId="{1DB3B7A7-4795-4E33-BADD-DFECD3B9BCBB}" destId="{01E5F42C-CE7F-45D9-ABD4-78956D221D49}" srcOrd="0" destOrd="0" presId="urn:microsoft.com/office/officeart/2005/8/layout/hierarchy4"/>
    <dgm:cxn modelId="{7B36A863-F2CE-0345-B4FE-1C67423607ED}" type="presParOf" srcId="{1DB3B7A7-4795-4E33-BADD-DFECD3B9BCBB}" destId="{1D8D078B-B756-478A-B4C8-D95872502C24}" srcOrd="1" destOrd="0" presId="urn:microsoft.com/office/officeart/2005/8/layout/hierarchy4"/>
    <dgm:cxn modelId="{12B246E4-BC07-CF48-B56C-D374096DD9AE}" type="presParOf" srcId="{1DB3B7A7-4795-4E33-BADD-DFECD3B9BCBB}" destId="{2DB2469B-96E7-44A2-BBE8-0FC2A994F304}" srcOrd="2" destOrd="0" presId="urn:microsoft.com/office/officeart/2005/8/layout/hierarchy4"/>
    <dgm:cxn modelId="{27BEED4E-9CAC-A244-A253-CACBB4BE9D1D}" type="presParOf" srcId="{2DB2469B-96E7-44A2-BBE8-0FC2A994F304}" destId="{6A14B8C7-FFD0-423D-A556-326231DB79CD}" srcOrd="0" destOrd="0" presId="urn:microsoft.com/office/officeart/2005/8/layout/hierarchy4"/>
    <dgm:cxn modelId="{830EB97B-F262-EF49-A994-AA902253E839}" type="presParOf" srcId="{6A14B8C7-FFD0-423D-A556-326231DB79CD}" destId="{86E86506-F13E-414E-B579-E4162219E4E8}" srcOrd="0" destOrd="0" presId="urn:microsoft.com/office/officeart/2005/8/layout/hierarchy4"/>
    <dgm:cxn modelId="{ADA5D966-F254-7E44-B16D-07AA2214AACB}" type="presParOf" srcId="{6A14B8C7-FFD0-423D-A556-326231DB79CD}" destId="{EACD7386-0340-447D-A3F3-B86EA49C7353}" srcOrd="1" destOrd="0" presId="urn:microsoft.com/office/officeart/2005/8/layout/hierarchy4"/>
    <dgm:cxn modelId="{7B779972-15A6-A747-B957-F6646D585332}" type="presParOf" srcId="{6A14B8C7-FFD0-423D-A556-326231DB79CD}" destId="{C94432A0-CC2A-46E5-9620-A8C71C695D5C}" srcOrd="2" destOrd="0" presId="urn:microsoft.com/office/officeart/2005/8/layout/hierarchy4"/>
    <dgm:cxn modelId="{65E9497A-F259-D34A-B3C9-C15F85428ECF}" type="presParOf" srcId="{C94432A0-CC2A-46E5-9620-A8C71C695D5C}" destId="{0B7E4E27-5C4D-454A-9D71-F143DC8E1B7D}" srcOrd="0" destOrd="0" presId="urn:microsoft.com/office/officeart/2005/8/layout/hierarchy4"/>
    <dgm:cxn modelId="{C658E7C7-01C8-7048-A5DC-414525000F87}" type="presParOf" srcId="{0B7E4E27-5C4D-454A-9D71-F143DC8E1B7D}" destId="{A3A5B1C3-DC63-4DF4-9870-D9243F91C488}" srcOrd="0" destOrd="0" presId="urn:microsoft.com/office/officeart/2005/8/layout/hierarchy4"/>
    <dgm:cxn modelId="{384335BE-B3A7-4C42-9BBB-795AFA207EF8}" type="presParOf" srcId="{0B7E4E27-5C4D-454A-9D71-F143DC8E1B7D}" destId="{24F10003-302C-436C-91BF-18611E7894A6}" srcOrd="1" destOrd="0" presId="urn:microsoft.com/office/officeart/2005/8/layout/hierarchy4"/>
    <dgm:cxn modelId="{DE92282B-9CE3-9348-9324-52CEB2E121F6}" type="presParOf" srcId="{0B7E4E27-5C4D-454A-9D71-F143DC8E1B7D}" destId="{3D625923-80D7-4F1B-8F1F-5BB68ECA335B}" srcOrd="2" destOrd="0" presId="urn:microsoft.com/office/officeart/2005/8/layout/hierarchy4"/>
    <dgm:cxn modelId="{3308A27C-A09D-664C-AF2A-47AD2437B542}" type="presParOf" srcId="{3D625923-80D7-4F1B-8F1F-5BB68ECA335B}" destId="{8F84A9DE-6335-4672-8237-49817FC34962}" srcOrd="0" destOrd="0" presId="urn:microsoft.com/office/officeart/2005/8/layout/hierarchy4"/>
    <dgm:cxn modelId="{5139C3C8-028F-1E4C-BE96-12729894970F}" type="presParOf" srcId="{8F84A9DE-6335-4672-8237-49817FC34962}" destId="{FD937F67-95EF-44E3-8EC1-E87E2BB995F8}" srcOrd="0" destOrd="0" presId="urn:microsoft.com/office/officeart/2005/8/layout/hierarchy4"/>
    <dgm:cxn modelId="{CDE4B1F7-0C16-224A-AA52-54ED95F395A2}" type="presParOf" srcId="{8F84A9DE-6335-4672-8237-49817FC34962}" destId="{79A3D65B-67EB-45DD-9119-FA527AED6E0C}" srcOrd="1" destOrd="0" presId="urn:microsoft.com/office/officeart/2005/8/layout/hierarchy4"/>
    <dgm:cxn modelId="{B4003C82-69C7-BA42-AD1C-F73B2454F6C4}" type="presParOf" srcId="{58F94885-668D-4E27-AF92-F1CAE77579CC}" destId="{9AB912DE-C27B-4EBA-922E-9F20483CC544}" srcOrd="5" destOrd="0" presId="urn:microsoft.com/office/officeart/2005/8/layout/hierarchy4"/>
    <dgm:cxn modelId="{E8DE9340-FB45-F148-9CD7-1F892DE50BED}" type="presParOf" srcId="{58F94885-668D-4E27-AF92-F1CAE77579CC}" destId="{5D6FED56-AF66-4A02-913D-F38755055E6A}" srcOrd="6" destOrd="0" presId="urn:microsoft.com/office/officeart/2005/8/layout/hierarchy4"/>
    <dgm:cxn modelId="{08495BE5-CCC7-F64D-8921-3769B6B497DA}" type="presParOf" srcId="{5D6FED56-AF66-4A02-913D-F38755055E6A}" destId="{1D7DCC08-22E2-4629-896E-721D46550887}" srcOrd="0" destOrd="0" presId="urn:microsoft.com/office/officeart/2005/8/layout/hierarchy4"/>
    <dgm:cxn modelId="{48490BAC-E00A-914E-8EAB-F1FA0DC7996E}" type="presParOf" srcId="{5D6FED56-AF66-4A02-913D-F38755055E6A}" destId="{BF28A84B-BCE9-4EF5-996C-4F1EB0E1AAC6}" srcOrd="1" destOrd="0" presId="urn:microsoft.com/office/officeart/2005/8/layout/hierarchy4"/>
    <dgm:cxn modelId="{07C588FD-E21D-E745-94B3-140A3A5C081A}" type="presParOf" srcId="{5D6FED56-AF66-4A02-913D-F38755055E6A}" destId="{63DF4F69-BCFC-4287-A71E-EE7019A3C7A6}" srcOrd="2" destOrd="0" presId="urn:microsoft.com/office/officeart/2005/8/layout/hierarchy4"/>
    <dgm:cxn modelId="{AA8D0488-83D9-A74A-A500-8F49326669FE}" type="presParOf" srcId="{63DF4F69-BCFC-4287-A71E-EE7019A3C7A6}" destId="{81E5ED4D-121A-4832-AD4E-EE384F26ECF1}" srcOrd="0" destOrd="0" presId="urn:microsoft.com/office/officeart/2005/8/layout/hierarchy4"/>
    <dgm:cxn modelId="{AFE3331B-859F-ED45-B840-A6A9EC514EDC}" type="presParOf" srcId="{81E5ED4D-121A-4832-AD4E-EE384F26ECF1}" destId="{1B5ACC41-7F5C-4D05-9C0D-B4EC174D0E5C}" srcOrd="0" destOrd="0" presId="urn:microsoft.com/office/officeart/2005/8/layout/hierarchy4"/>
    <dgm:cxn modelId="{A45DB963-F01E-8F42-B5D8-87F385407B81}" type="presParOf" srcId="{81E5ED4D-121A-4832-AD4E-EE384F26ECF1}" destId="{116569CA-F426-4632-ADEA-EFDD5E9F9BCB}" srcOrd="1" destOrd="0" presId="urn:microsoft.com/office/officeart/2005/8/layout/hierarchy4"/>
    <dgm:cxn modelId="{E8FCFF78-66BE-EB4F-A560-DDF93AC4B541}" type="presParOf" srcId="{81E5ED4D-121A-4832-AD4E-EE384F26ECF1}" destId="{F0024F10-DDD6-4011-B958-35CD9F0F39B7}" srcOrd="2" destOrd="0" presId="urn:microsoft.com/office/officeart/2005/8/layout/hierarchy4"/>
    <dgm:cxn modelId="{F569D8F7-D93A-E843-8CB6-7483C66CA106}" type="presParOf" srcId="{F0024F10-DDD6-4011-B958-35CD9F0F39B7}" destId="{13B4B91F-5647-4D6D-98CE-7F4A4EF60FBE}" srcOrd="0" destOrd="0" presId="urn:microsoft.com/office/officeart/2005/8/layout/hierarchy4"/>
    <dgm:cxn modelId="{1375CDB2-D45F-7A4F-A890-A78762F34CE7}" type="presParOf" srcId="{13B4B91F-5647-4D6D-98CE-7F4A4EF60FBE}" destId="{5DEA90DC-B156-4B68-A46F-BEBC2A22D17E}" srcOrd="0" destOrd="0" presId="urn:microsoft.com/office/officeart/2005/8/layout/hierarchy4"/>
    <dgm:cxn modelId="{6B357D9C-A119-3341-8ACB-F62CA453208A}" type="presParOf" srcId="{13B4B91F-5647-4D6D-98CE-7F4A4EF60FBE}" destId="{C3AB64BD-0CCF-4AAE-B265-09FBBBE851A0}" srcOrd="1" destOrd="0" presId="urn:microsoft.com/office/officeart/2005/8/layout/hierarchy4"/>
    <dgm:cxn modelId="{0161D81F-DAE7-594B-9DDD-49C7BCA6F7FD}" type="presParOf" srcId="{13B4B91F-5647-4D6D-98CE-7F4A4EF60FBE}" destId="{1237217D-7C3F-4C91-9AF0-5A3B14AE2680}" srcOrd="2" destOrd="0" presId="urn:microsoft.com/office/officeart/2005/8/layout/hierarchy4"/>
    <dgm:cxn modelId="{6C488A68-E77C-354F-9523-576E6583978B}" type="presParOf" srcId="{1237217D-7C3F-4C91-9AF0-5A3B14AE2680}" destId="{3119819F-4A41-4032-8A02-DCA7B9FEC25C}" srcOrd="0" destOrd="0" presId="urn:microsoft.com/office/officeart/2005/8/layout/hierarchy4"/>
    <dgm:cxn modelId="{88B87F05-1ADA-0E46-AEEC-A040392C9AD4}" type="presParOf" srcId="{3119819F-4A41-4032-8A02-DCA7B9FEC25C}" destId="{2C4C1D28-136C-4E47-A092-9B6D7DD4CA0A}" srcOrd="0" destOrd="0" presId="urn:microsoft.com/office/officeart/2005/8/layout/hierarchy4"/>
    <dgm:cxn modelId="{7094A98C-7E59-074B-8D04-B0FBF475FD44}" type="presParOf" srcId="{3119819F-4A41-4032-8A02-DCA7B9FEC25C}" destId="{EDD1DD5B-95E5-48B8-9140-219641E1A551}" srcOrd="1" destOrd="0" presId="urn:microsoft.com/office/officeart/2005/8/layout/hierarchy4"/>
    <dgm:cxn modelId="{ABA2219E-DC5E-FB4E-BE22-804CD29DEE1B}" type="presParOf" srcId="{3119819F-4A41-4032-8A02-DCA7B9FEC25C}" destId="{90F2D566-FE91-44CC-A96B-653C4CC56700}" srcOrd="2" destOrd="0" presId="urn:microsoft.com/office/officeart/2005/8/layout/hierarchy4"/>
    <dgm:cxn modelId="{DF846C70-92C5-FA4C-AE3B-1E995B7E638C}" type="presParOf" srcId="{90F2D566-FE91-44CC-A96B-653C4CC56700}" destId="{F06832B8-D883-4620-9F86-9716AA18ADE0}" srcOrd="0" destOrd="0" presId="urn:microsoft.com/office/officeart/2005/8/layout/hierarchy4"/>
    <dgm:cxn modelId="{E4F1585D-1479-8B44-99E2-A44DE4117E36}" type="presParOf" srcId="{F06832B8-D883-4620-9F86-9716AA18ADE0}" destId="{C7C94010-D7E6-42D2-92A5-F1E5F472C6E8}" srcOrd="0" destOrd="0" presId="urn:microsoft.com/office/officeart/2005/8/layout/hierarchy4"/>
    <dgm:cxn modelId="{057417CD-4E35-EF4B-BF28-5902874E7D74}" type="presParOf" srcId="{F06832B8-D883-4620-9F86-9716AA18ADE0}" destId="{64F6CB25-4AA7-4D7F-97DF-757D8D8A82F7}" srcOrd="1" destOrd="0" presId="urn:microsoft.com/office/officeart/2005/8/layout/hierarchy4"/>
    <dgm:cxn modelId="{2B4D44FB-89DA-E14C-AE5F-56E29A4415A6}" type="presParOf" srcId="{F06832B8-D883-4620-9F86-9716AA18ADE0}" destId="{E3C379C6-5D47-4643-8246-E31C393A045E}" srcOrd="2" destOrd="0" presId="urn:microsoft.com/office/officeart/2005/8/layout/hierarchy4"/>
    <dgm:cxn modelId="{503F57B9-9B7C-DF4F-BFFE-E3140A975F09}" type="presParOf" srcId="{E3C379C6-5D47-4643-8246-E31C393A045E}" destId="{075448E3-ADE0-4AB8-B93E-60F0E356FD57}" srcOrd="0" destOrd="0" presId="urn:microsoft.com/office/officeart/2005/8/layout/hierarchy4"/>
    <dgm:cxn modelId="{2BC9AD46-999F-D747-8EE6-511867630CE6}" type="presParOf" srcId="{075448E3-ADE0-4AB8-B93E-60F0E356FD57}" destId="{8AC35730-700B-48F4-A803-6C63D06200EB}" srcOrd="0" destOrd="0" presId="urn:microsoft.com/office/officeart/2005/8/layout/hierarchy4"/>
    <dgm:cxn modelId="{2BC5E139-9982-0D48-9B94-392F00C69287}" type="presParOf" srcId="{075448E3-ADE0-4AB8-B93E-60F0E356FD57}" destId="{2A86ACA6-1A38-467E-AA70-CB4236C0950B}" srcOrd="1" destOrd="0" presId="urn:microsoft.com/office/officeart/2005/8/layout/hierarchy4"/>
    <dgm:cxn modelId="{58B099C8-BF2A-484E-BFB6-EDA5FBDC8E31}" type="presParOf" srcId="{075448E3-ADE0-4AB8-B93E-60F0E356FD57}" destId="{84CF31AE-850C-44D0-9D2E-CDD51E82F069}" srcOrd="2" destOrd="0" presId="urn:microsoft.com/office/officeart/2005/8/layout/hierarchy4"/>
    <dgm:cxn modelId="{AB4AAEC8-C596-1B4A-845C-D5DDADEF351C}" type="presParOf" srcId="{84CF31AE-850C-44D0-9D2E-CDD51E82F069}" destId="{5B2F0AC7-D763-42CB-B70D-BA1C743C6A86}" srcOrd="0" destOrd="0" presId="urn:microsoft.com/office/officeart/2005/8/layout/hierarchy4"/>
    <dgm:cxn modelId="{FF37ADDA-D092-C241-99EF-DF0251125E3D}" type="presParOf" srcId="{5B2F0AC7-D763-42CB-B70D-BA1C743C6A86}" destId="{0BE709B3-DD68-4D08-9CAA-A745EC29B34E}" srcOrd="0" destOrd="0" presId="urn:microsoft.com/office/officeart/2005/8/layout/hierarchy4"/>
    <dgm:cxn modelId="{6030FCAE-3053-7D4D-961F-F19B9EB6B1B4}" type="presParOf" srcId="{5B2F0AC7-D763-42CB-B70D-BA1C743C6A86}" destId="{FDB705C5-069E-4246-8D59-F323D95E50CB}" srcOrd="1" destOrd="0" presId="urn:microsoft.com/office/officeart/2005/8/layout/hierarchy4"/>
    <dgm:cxn modelId="{6EC32360-7F72-874A-A6E0-2CCFB1991C1F}" type="presParOf" srcId="{5B2F0AC7-D763-42CB-B70D-BA1C743C6A86}" destId="{96611028-458E-4949-A160-1B901EA2CC76}" srcOrd="2" destOrd="0" presId="urn:microsoft.com/office/officeart/2005/8/layout/hierarchy4"/>
    <dgm:cxn modelId="{70780431-B175-A646-B7B6-5233A08FDC2F}" type="presParOf" srcId="{96611028-458E-4949-A160-1B901EA2CC76}" destId="{B1BDD589-CEF5-49A2-A95F-3DF18D536B4F}" srcOrd="0" destOrd="0" presId="urn:microsoft.com/office/officeart/2005/8/layout/hierarchy4"/>
    <dgm:cxn modelId="{9BE242BD-BAF6-4B45-B85A-E997194241D3}" type="presParOf" srcId="{B1BDD589-CEF5-49A2-A95F-3DF18D536B4F}" destId="{E8B33781-B8E3-4E19-BEEF-B80A83A3AB52}" srcOrd="0" destOrd="0" presId="urn:microsoft.com/office/officeart/2005/8/layout/hierarchy4"/>
    <dgm:cxn modelId="{69DAAD29-E2B1-F443-8D37-1A2306194CC1}" type="presParOf" srcId="{B1BDD589-CEF5-49A2-A95F-3DF18D536B4F}" destId="{9466AEBF-0478-487C-8E95-E3BC504F62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7A717-D05D-4517-BD27-B289DD1A015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5A9AC8-F632-4A68-85C8-0389C44084FF}">
      <dgm:prSet phldrT="[Text]"/>
      <dgm:spPr/>
      <dgm:t>
        <a:bodyPr/>
        <a:lstStyle/>
        <a:p>
          <a:r>
            <a:rPr lang="en-GB" dirty="0"/>
            <a:t>Green Deal Code of Practice BSI PAS 2030</a:t>
          </a:r>
        </a:p>
      </dgm:t>
    </dgm:pt>
    <dgm:pt modelId="{DFDB83E1-63CB-4711-8B44-159CA9F0395F}" type="parTrans" cxnId="{2AF66E1E-61D0-413C-ACFB-6F5589D7B860}">
      <dgm:prSet/>
      <dgm:spPr/>
      <dgm:t>
        <a:bodyPr/>
        <a:lstStyle/>
        <a:p>
          <a:endParaRPr lang="en-GB"/>
        </a:p>
      </dgm:t>
    </dgm:pt>
    <dgm:pt modelId="{AC23C6DA-E781-4100-87FF-131B8B295E6D}" type="sibTrans" cxnId="{2AF66E1E-61D0-413C-ACFB-6F5589D7B860}">
      <dgm:prSet/>
      <dgm:spPr/>
      <dgm:t>
        <a:bodyPr/>
        <a:lstStyle/>
        <a:p>
          <a:endParaRPr lang="en-GB"/>
        </a:p>
      </dgm:t>
    </dgm:pt>
    <dgm:pt modelId="{D4B81AFD-9E19-4D62-810F-FE6E79F447EA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UKAS (approved standards)</a:t>
          </a:r>
        </a:p>
      </dgm:t>
    </dgm:pt>
    <dgm:pt modelId="{5E2D6A2B-A1E8-40BB-98F5-A3954DA90E1D}" type="parTrans" cxnId="{045C0A27-46A3-4D49-923A-64276A120EAE}">
      <dgm:prSet/>
      <dgm:spPr/>
      <dgm:t>
        <a:bodyPr/>
        <a:lstStyle/>
        <a:p>
          <a:endParaRPr lang="en-GB"/>
        </a:p>
      </dgm:t>
    </dgm:pt>
    <dgm:pt modelId="{B93CE0C1-5FA9-49A6-B653-11790392D711}" type="sibTrans" cxnId="{045C0A27-46A3-4D49-923A-64276A120EAE}">
      <dgm:prSet/>
      <dgm:spPr/>
      <dgm:t>
        <a:bodyPr/>
        <a:lstStyle/>
        <a:p>
          <a:endParaRPr lang="en-GB"/>
        </a:p>
      </dgm:t>
    </dgm:pt>
    <dgm:pt modelId="{5D067FB0-F084-4B6B-A1C1-ACB0BB7CCE7A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Assessor /Advisor standards</a:t>
          </a:r>
        </a:p>
      </dgm:t>
    </dgm:pt>
    <dgm:pt modelId="{6B9703B7-A59C-43C3-AD5B-D10985C4A14B}" type="parTrans" cxnId="{C373D930-D078-467D-B4F6-3093C9ACA543}">
      <dgm:prSet/>
      <dgm:spPr/>
      <dgm:t>
        <a:bodyPr/>
        <a:lstStyle/>
        <a:p>
          <a:endParaRPr lang="en-GB"/>
        </a:p>
      </dgm:t>
    </dgm:pt>
    <dgm:pt modelId="{C658E37B-0210-4BC1-87F4-18CEF2B6F310}" type="sibTrans" cxnId="{C373D930-D078-467D-B4F6-3093C9ACA543}">
      <dgm:prSet/>
      <dgm:spPr/>
      <dgm:t>
        <a:bodyPr/>
        <a:lstStyle/>
        <a:p>
          <a:endParaRPr lang="en-GB"/>
        </a:p>
      </dgm:t>
    </dgm:pt>
    <dgm:pt modelId="{860B79A0-41DE-4AB4-9340-8FB28CE51F80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Green Deal Assessment Surveys</a:t>
          </a:r>
        </a:p>
      </dgm:t>
    </dgm:pt>
    <dgm:pt modelId="{1CA0ACC7-B4D9-460E-9289-72F57B0A63BF}" type="parTrans" cxnId="{2ECDC67A-DB6B-49DD-85B7-81AFB200C5B2}">
      <dgm:prSet/>
      <dgm:spPr/>
      <dgm:t>
        <a:bodyPr/>
        <a:lstStyle/>
        <a:p>
          <a:endParaRPr lang="en-GB"/>
        </a:p>
      </dgm:t>
    </dgm:pt>
    <dgm:pt modelId="{A818512B-B236-4803-AA51-9C07D00FDA5D}" type="sibTrans" cxnId="{2ECDC67A-DB6B-49DD-85B7-81AFB200C5B2}">
      <dgm:prSet/>
      <dgm:spPr/>
      <dgm:t>
        <a:bodyPr/>
        <a:lstStyle/>
        <a:p>
          <a:endParaRPr lang="en-GB"/>
        </a:p>
      </dgm:t>
    </dgm:pt>
    <dgm:pt modelId="{95038FCB-E99C-4FC5-9260-AF4DB021941A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Product Requirements</a:t>
          </a:r>
          <a:br>
            <a:rPr lang="en-GB" dirty="0"/>
          </a:br>
          <a:r>
            <a:rPr lang="en-GB" dirty="0">
              <a:solidFill>
                <a:srgbClr val="800080"/>
              </a:solidFill>
            </a:rPr>
            <a:t>k U value focus</a:t>
          </a:r>
        </a:p>
      </dgm:t>
    </dgm:pt>
    <dgm:pt modelId="{B7B6DBFB-8755-4C94-9920-8884ECB78C82}" type="parTrans" cxnId="{85A9E65C-4F93-44ED-945C-D0EDD34F85C0}">
      <dgm:prSet/>
      <dgm:spPr/>
      <dgm:t>
        <a:bodyPr/>
        <a:lstStyle/>
        <a:p>
          <a:endParaRPr lang="en-GB"/>
        </a:p>
      </dgm:t>
    </dgm:pt>
    <dgm:pt modelId="{F85EABB2-43BF-4020-A083-F6C950432931}" type="sibTrans" cxnId="{85A9E65C-4F93-44ED-945C-D0EDD34F85C0}">
      <dgm:prSet/>
      <dgm:spPr/>
      <dgm:t>
        <a:bodyPr/>
        <a:lstStyle/>
        <a:p>
          <a:endParaRPr lang="en-GB"/>
        </a:p>
      </dgm:t>
    </dgm:pt>
    <dgm:pt modelId="{ECB59F1C-0B5F-4821-8CA9-4C29ABECDD6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GreenDeal Installer</a:t>
          </a:r>
        </a:p>
      </dgm:t>
    </dgm:pt>
    <dgm:pt modelId="{41F4C6DF-9725-4A72-ACBE-5D8CFD7B39D1}" type="parTrans" cxnId="{1D9581AB-6351-42CB-9F8A-0AA44E674C31}">
      <dgm:prSet/>
      <dgm:spPr/>
      <dgm:t>
        <a:bodyPr/>
        <a:lstStyle/>
        <a:p>
          <a:endParaRPr lang="en-GB"/>
        </a:p>
      </dgm:t>
    </dgm:pt>
    <dgm:pt modelId="{8D4FFD3E-F9E5-477D-9BB7-DA54D91327DB}" type="sibTrans" cxnId="{1D9581AB-6351-42CB-9F8A-0AA44E674C31}">
      <dgm:prSet/>
      <dgm:spPr/>
      <dgm:t>
        <a:bodyPr/>
        <a:lstStyle/>
        <a:p>
          <a:endParaRPr lang="en-GB"/>
        </a:p>
      </dgm:t>
    </dgm:pt>
    <dgm:pt modelId="{68E4B3A6-D3DB-449D-9B38-D33E55AC1D18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Manufacturer’s Approved installers</a:t>
          </a:r>
        </a:p>
      </dgm:t>
    </dgm:pt>
    <dgm:pt modelId="{1BC32B62-4478-4FAE-8B46-4F19068EC6A2}" type="parTrans" cxnId="{CCAAA367-04F0-4A0C-B51D-12716B5782F2}">
      <dgm:prSet/>
      <dgm:spPr/>
      <dgm:t>
        <a:bodyPr/>
        <a:lstStyle/>
        <a:p>
          <a:endParaRPr lang="en-GB"/>
        </a:p>
      </dgm:t>
    </dgm:pt>
    <dgm:pt modelId="{7F931651-D0C3-4527-A5EB-C62295994BC1}" type="sibTrans" cxnId="{CCAAA367-04F0-4A0C-B51D-12716B5782F2}">
      <dgm:prSet/>
      <dgm:spPr/>
      <dgm:t>
        <a:bodyPr/>
        <a:lstStyle/>
        <a:p>
          <a:endParaRPr lang="en-GB"/>
        </a:p>
      </dgm:t>
    </dgm:pt>
    <dgm:pt modelId="{34EAF31B-E7E1-46EA-A817-1E71948FB870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Manufacturers &amp; Approved Products</a:t>
          </a:r>
        </a:p>
        <a:p>
          <a:r>
            <a:rPr lang="en-GB" dirty="0">
              <a:solidFill>
                <a:srgbClr val="800080"/>
              </a:solidFill>
            </a:rPr>
            <a:t>Wrong properties</a:t>
          </a:r>
        </a:p>
      </dgm:t>
    </dgm:pt>
    <dgm:pt modelId="{DCAAFCE5-EC2F-479E-8BC2-DB0EBFADFA1C}" type="parTrans" cxnId="{24D377F8-63EB-41AF-B36B-8F07FA4A2526}">
      <dgm:prSet/>
      <dgm:spPr/>
      <dgm:t>
        <a:bodyPr/>
        <a:lstStyle/>
        <a:p>
          <a:endParaRPr lang="en-GB"/>
        </a:p>
      </dgm:t>
    </dgm:pt>
    <dgm:pt modelId="{11D19290-AAE4-49CB-B138-DFE6D16C633C}" type="sibTrans" cxnId="{24D377F8-63EB-41AF-B36B-8F07FA4A2526}">
      <dgm:prSet/>
      <dgm:spPr/>
      <dgm:t>
        <a:bodyPr/>
        <a:lstStyle/>
        <a:p>
          <a:endParaRPr lang="en-GB"/>
        </a:p>
      </dgm:t>
    </dgm:pt>
    <dgm:pt modelId="{500EB2EA-F71D-48E6-97FD-6D816490F11C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UKAS (approved standards)</a:t>
          </a:r>
        </a:p>
      </dgm:t>
    </dgm:pt>
    <dgm:pt modelId="{8CC2FADA-69D5-489F-B176-24018E6AAB50}" type="parTrans" cxnId="{33167B48-BC65-4257-A0BB-6E886AD548DF}">
      <dgm:prSet/>
      <dgm:spPr/>
      <dgm:t>
        <a:bodyPr/>
        <a:lstStyle/>
        <a:p>
          <a:endParaRPr lang="en-GB"/>
        </a:p>
      </dgm:t>
    </dgm:pt>
    <dgm:pt modelId="{0B96DC1E-CD10-4524-9D53-C52832E95CA2}" type="sibTrans" cxnId="{33167B48-BC65-4257-A0BB-6E886AD548DF}">
      <dgm:prSet/>
      <dgm:spPr/>
      <dgm:t>
        <a:bodyPr/>
        <a:lstStyle/>
        <a:p>
          <a:endParaRPr lang="en-GB"/>
        </a:p>
      </dgm:t>
    </dgm:pt>
    <dgm:pt modelId="{2E04ACB5-539D-4732-A6FC-70B7F430B4C8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BSI PAS 2030 &amp; Update not fit for purpose</a:t>
          </a:r>
        </a:p>
      </dgm:t>
    </dgm:pt>
    <dgm:pt modelId="{41CC423C-0153-459D-8A72-B2E6450DF504}" type="parTrans" cxnId="{D6B6FDC7-BBEB-406C-AC8B-EB8F6FE0F7DD}">
      <dgm:prSet/>
      <dgm:spPr/>
      <dgm:t>
        <a:bodyPr/>
        <a:lstStyle/>
        <a:p>
          <a:endParaRPr lang="en-GB"/>
        </a:p>
      </dgm:t>
    </dgm:pt>
    <dgm:pt modelId="{CA545525-28B2-463B-9B49-F0CD6DCEB511}" type="sibTrans" cxnId="{D6B6FDC7-BBEB-406C-AC8B-EB8F6FE0F7DD}">
      <dgm:prSet/>
      <dgm:spPr/>
      <dgm:t>
        <a:bodyPr/>
        <a:lstStyle/>
        <a:p>
          <a:endParaRPr lang="en-GB"/>
        </a:p>
      </dgm:t>
    </dgm:pt>
    <dgm:pt modelId="{87C326AA-72C2-4EA2-9D77-D4482A82ED03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Green Deal Provider Licence</a:t>
          </a:r>
        </a:p>
      </dgm:t>
    </dgm:pt>
    <dgm:pt modelId="{51F715C0-D9BC-4DA2-AF1E-755D452A0F51}" type="parTrans" cxnId="{6626EC72-C312-452E-B926-5AB5AAD0E471}">
      <dgm:prSet/>
      <dgm:spPr/>
      <dgm:t>
        <a:bodyPr/>
        <a:lstStyle/>
        <a:p>
          <a:endParaRPr lang="en-GB"/>
        </a:p>
      </dgm:t>
    </dgm:pt>
    <dgm:pt modelId="{A46C2EC8-AB33-40FD-9029-0B2851F31570}" type="sibTrans" cxnId="{6626EC72-C312-452E-B926-5AB5AAD0E471}">
      <dgm:prSet/>
      <dgm:spPr/>
      <dgm:t>
        <a:bodyPr/>
        <a:lstStyle/>
        <a:p>
          <a:endParaRPr lang="en-GB"/>
        </a:p>
      </dgm:t>
    </dgm:pt>
    <dgm:pt modelId="{3F8C9190-FAE2-4A2C-8DE3-C45727DE48A0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Green Deal Provider</a:t>
          </a:r>
        </a:p>
      </dgm:t>
    </dgm:pt>
    <dgm:pt modelId="{72684BE2-94D2-4C8F-8CE9-57A3FC5FE9D9}" type="parTrans" cxnId="{26991FE8-C8A4-4D24-8ED7-7479C9BAFFC0}">
      <dgm:prSet/>
      <dgm:spPr/>
      <dgm:t>
        <a:bodyPr/>
        <a:lstStyle/>
        <a:p>
          <a:endParaRPr lang="en-GB"/>
        </a:p>
      </dgm:t>
    </dgm:pt>
    <dgm:pt modelId="{0D5DE6A7-81F1-424F-9ABE-7EC77C5D8BE6}" type="sibTrans" cxnId="{26991FE8-C8A4-4D24-8ED7-7479C9BAFFC0}">
      <dgm:prSet/>
      <dgm:spPr/>
      <dgm:t>
        <a:bodyPr/>
        <a:lstStyle/>
        <a:p>
          <a:endParaRPr lang="en-GB"/>
        </a:p>
      </dgm:t>
    </dgm:pt>
    <dgm:pt modelId="{05F829B0-8ED0-45D3-BB36-9D06BC117003}">
      <dgm:prSet phldrT="[Text]"/>
      <dgm:spPr/>
      <dgm:t>
        <a:bodyPr/>
        <a:lstStyle/>
        <a:p>
          <a:r>
            <a:rPr lang="en-GB" dirty="0"/>
            <a:t>Certification Body</a:t>
          </a:r>
        </a:p>
      </dgm:t>
    </dgm:pt>
    <dgm:pt modelId="{0F33EE3E-3C1C-4668-BC57-7559FEE34B5D}" type="parTrans" cxnId="{3FD79AB7-12D8-4A8C-B402-E77172E498E5}">
      <dgm:prSet/>
      <dgm:spPr/>
      <dgm:t>
        <a:bodyPr/>
        <a:lstStyle/>
        <a:p>
          <a:endParaRPr lang="en-GB"/>
        </a:p>
      </dgm:t>
    </dgm:pt>
    <dgm:pt modelId="{85335C99-9A14-4DBF-8A9A-B61F06F2BB45}" type="sibTrans" cxnId="{3FD79AB7-12D8-4A8C-B402-E77172E498E5}">
      <dgm:prSet/>
      <dgm:spPr/>
      <dgm:t>
        <a:bodyPr/>
        <a:lstStyle/>
        <a:p>
          <a:endParaRPr lang="en-GB"/>
        </a:p>
      </dgm:t>
    </dgm:pt>
    <dgm:pt modelId="{BD3361BD-FEE3-4E5A-A947-81FF8B946876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Accredited Assessor/ Advisors</a:t>
          </a:r>
        </a:p>
      </dgm:t>
    </dgm:pt>
    <dgm:pt modelId="{40AC0C40-220A-492E-9706-A9A2D2A88F97}" type="parTrans" cxnId="{BEBF9C28-596B-419F-B15A-8831CE94B461}">
      <dgm:prSet/>
      <dgm:spPr/>
      <dgm:t>
        <a:bodyPr/>
        <a:lstStyle/>
        <a:p>
          <a:endParaRPr lang="en-GB"/>
        </a:p>
      </dgm:t>
    </dgm:pt>
    <dgm:pt modelId="{91AE1F91-BE70-4A0C-B968-7E409E2ADF55}" type="sibTrans" cxnId="{BEBF9C28-596B-419F-B15A-8831CE94B461}">
      <dgm:prSet/>
      <dgm:spPr/>
      <dgm:t>
        <a:bodyPr/>
        <a:lstStyle/>
        <a:p>
          <a:endParaRPr lang="en-GB"/>
        </a:p>
      </dgm:t>
    </dgm:pt>
    <dgm:pt modelId="{2DC38D0F-6514-4D79-9EA7-D3E2358C0F74}">
      <dgm:prSet phldrT="[Text]" custT="1"/>
      <dgm:spPr/>
      <dgm:t>
        <a:bodyPr/>
        <a:lstStyle/>
        <a:p>
          <a:r>
            <a:rPr lang="en-GB" sz="1600" dirty="0"/>
            <a:t>Manage Process</a:t>
          </a:r>
        </a:p>
      </dgm:t>
    </dgm:pt>
    <dgm:pt modelId="{83ACC134-F3E4-4AEA-8EFE-CEBFFF10CFF7}" type="parTrans" cxnId="{460DBEF3-667C-4C2F-A0DF-96A4CFD5278B}">
      <dgm:prSet/>
      <dgm:spPr/>
      <dgm:t>
        <a:bodyPr/>
        <a:lstStyle/>
        <a:p>
          <a:endParaRPr lang="en-GB"/>
        </a:p>
      </dgm:t>
    </dgm:pt>
    <dgm:pt modelId="{03FD3EA8-001D-44F8-84EC-B544AAD6DCD9}" type="sibTrans" cxnId="{460DBEF3-667C-4C2F-A0DF-96A4CFD5278B}">
      <dgm:prSet/>
      <dgm:spPr/>
      <dgm:t>
        <a:bodyPr/>
        <a:lstStyle/>
        <a:p>
          <a:endParaRPr lang="en-GB"/>
        </a:p>
      </dgm:t>
    </dgm:pt>
    <dgm:pt modelId="{73C8961F-B7FB-473B-B32B-3E3347D2FFB7}">
      <dgm:prSet phldrT="[Text]" custT="1"/>
      <dgm:spPr/>
      <dgm:t>
        <a:bodyPr/>
        <a:lstStyle/>
        <a:p>
          <a:r>
            <a:rPr lang="en-GB" sz="1400" dirty="0"/>
            <a:t>Certification Body</a:t>
          </a:r>
        </a:p>
      </dgm:t>
    </dgm:pt>
    <dgm:pt modelId="{9ADDD637-E646-417F-9A72-372A38ACDE89}" type="parTrans" cxnId="{32445ACC-D459-4BFF-8650-53287DFEEE70}">
      <dgm:prSet/>
      <dgm:spPr/>
      <dgm:t>
        <a:bodyPr/>
        <a:lstStyle/>
        <a:p>
          <a:endParaRPr lang="en-GB"/>
        </a:p>
      </dgm:t>
    </dgm:pt>
    <dgm:pt modelId="{C1C4F701-73FC-4799-B96F-2DE7F79EDBD5}" type="sibTrans" cxnId="{32445ACC-D459-4BFF-8650-53287DFEEE70}">
      <dgm:prSet/>
      <dgm:spPr/>
      <dgm:t>
        <a:bodyPr/>
        <a:lstStyle/>
        <a:p>
          <a:endParaRPr lang="en-GB"/>
        </a:p>
      </dgm:t>
    </dgm:pt>
    <dgm:pt modelId="{C2758061-DAB1-4856-801A-1AE4F8E92AF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dirty="0"/>
            <a:t>Accredited Installers</a:t>
          </a:r>
        </a:p>
      </dgm:t>
    </dgm:pt>
    <dgm:pt modelId="{9A3995E5-90B0-4A46-9D7F-F8C91EF9080B}" type="parTrans" cxnId="{83C08D16-0BE6-45F6-BD5B-89970BC57238}">
      <dgm:prSet/>
      <dgm:spPr/>
      <dgm:t>
        <a:bodyPr/>
        <a:lstStyle/>
        <a:p>
          <a:endParaRPr lang="en-GB"/>
        </a:p>
      </dgm:t>
    </dgm:pt>
    <dgm:pt modelId="{67632657-19FB-452C-90E5-990166FAC7AB}" type="sibTrans" cxnId="{83C08D16-0BE6-45F6-BD5B-89970BC57238}">
      <dgm:prSet/>
      <dgm:spPr/>
      <dgm:t>
        <a:bodyPr/>
        <a:lstStyle/>
        <a:p>
          <a:endParaRPr lang="en-GB"/>
        </a:p>
      </dgm:t>
    </dgm:pt>
    <dgm:pt modelId="{02CAF9B5-0698-4037-A77E-9E1F3C672BE2}">
      <dgm:prSet phldrT="[Text]" custT="1"/>
      <dgm:spPr/>
      <dgm:t>
        <a:bodyPr/>
        <a:lstStyle/>
        <a:p>
          <a:r>
            <a:rPr lang="en-GB" sz="1600" dirty="0"/>
            <a:t>Signed off installations</a:t>
          </a:r>
        </a:p>
      </dgm:t>
    </dgm:pt>
    <dgm:pt modelId="{65888C39-25F4-47EA-B3AF-EB5BB0B3A027}" type="parTrans" cxnId="{6BC70F03-9407-4CAD-B3AC-B0058D9CA217}">
      <dgm:prSet/>
      <dgm:spPr/>
      <dgm:t>
        <a:bodyPr/>
        <a:lstStyle/>
        <a:p>
          <a:endParaRPr lang="en-GB"/>
        </a:p>
      </dgm:t>
    </dgm:pt>
    <dgm:pt modelId="{BF6A8F73-3666-40CC-8F0B-C94CA3A75644}" type="sibTrans" cxnId="{6BC70F03-9407-4CAD-B3AC-B0058D9CA217}">
      <dgm:prSet/>
      <dgm:spPr/>
      <dgm:t>
        <a:bodyPr/>
        <a:lstStyle/>
        <a:p>
          <a:endParaRPr lang="en-GB"/>
        </a:p>
      </dgm:t>
    </dgm:pt>
    <dgm:pt modelId="{FFDA34B0-D37E-44F7-BAFB-93904FD02AAF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Performance Specification</a:t>
          </a:r>
        </a:p>
      </dgm:t>
    </dgm:pt>
    <dgm:pt modelId="{BA8CF471-8A48-4D9F-B6B8-43EFF1DA1179}" type="parTrans" cxnId="{DDB37F05-2450-4112-866B-C0F56449B545}">
      <dgm:prSet/>
      <dgm:spPr/>
      <dgm:t>
        <a:bodyPr/>
        <a:lstStyle/>
        <a:p>
          <a:endParaRPr lang="en-GB"/>
        </a:p>
      </dgm:t>
    </dgm:pt>
    <dgm:pt modelId="{981B2E6D-76E8-42C4-B92A-CFCB482EFA61}" type="sibTrans" cxnId="{DDB37F05-2450-4112-866B-C0F56449B545}">
      <dgm:prSet/>
      <dgm:spPr/>
      <dgm:t>
        <a:bodyPr/>
        <a:lstStyle/>
        <a:p>
          <a:endParaRPr lang="en-GB"/>
        </a:p>
      </dgm:t>
    </dgm:pt>
    <dgm:pt modelId="{142D43B6-8053-41A9-B1F7-96208F771ABC}">
      <dgm:prSet phldrT="[Text]"/>
      <dgm:spPr/>
      <dgm:t>
        <a:bodyPr/>
        <a:lstStyle/>
        <a:p>
          <a:r>
            <a:rPr lang="en-GB" dirty="0"/>
            <a:t>Domestic /Commercial Assessors/Surveyors</a:t>
          </a:r>
        </a:p>
      </dgm:t>
    </dgm:pt>
    <dgm:pt modelId="{497D8857-56EF-4953-A508-649341C7B656}" type="parTrans" cxnId="{A553D866-E25F-4CB3-A4D7-C10E98DB3433}">
      <dgm:prSet/>
      <dgm:spPr/>
      <dgm:t>
        <a:bodyPr/>
        <a:lstStyle/>
        <a:p>
          <a:endParaRPr lang="en-GB"/>
        </a:p>
      </dgm:t>
    </dgm:pt>
    <dgm:pt modelId="{57BA9F22-F2A2-4922-9C58-C01F0DA2E6CE}" type="sibTrans" cxnId="{A553D866-E25F-4CB3-A4D7-C10E98DB3433}">
      <dgm:prSet/>
      <dgm:spPr/>
      <dgm:t>
        <a:bodyPr/>
        <a:lstStyle/>
        <a:p>
          <a:endParaRPr lang="en-GB"/>
        </a:p>
      </dgm:t>
    </dgm:pt>
    <dgm:pt modelId="{8DDE7970-17ED-4020-925F-61E82E09806A}">
      <dgm:prSet phldrT="[Text]"/>
      <dgm:spPr/>
      <dgm:t>
        <a:bodyPr/>
        <a:lstStyle/>
        <a:p>
          <a:r>
            <a:rPr lang="en-GB" dirty="0"/>
            <a:t>Domestic /Commercial Advisors/Designers</a:t>
          </a:r>
        </a:p>
      </dgm:t>
    </dgm:pt>
    <dgm:pt modelId="{5415A321-B58A-4394-A893-1EDA877B602E}" type="parTrans" cxnId="{B20F11B2-4E33-4000-AF0A-057AC8B5228E}">
      <dgm:prSet/>
      <dgm:spPr/>
      <dgm:t>
        <a:bodyPr/>
        <a:lstStyle/>
        <a:p>
          <a:endParaRPr lang="en-GB"/>
        </a:p>
      </dgm:t>
    </dgm:pt>
    <dgm:pt modelId="{11E6A69B-9D19-4A1C-9A1D-14355E23FB87}" type="sibTrans" cxnId="{B20F11B2-4E33-4000-AF0A-057AC8B5228E}">
      <dgm:prSet/>
      <dgm:spPr/>
      <dgm:t>
        <a:bodyPr/>
        <a:lstStyle/>
        <a:p>
          <a:endParaRPr lang="en-GB"/>
        </a:p>
      </dgm:t>
    </dgm:pt>
    <dgm:pt modelId="{14C39F3A-4A7F-40C1-8ACE-35AAC2AFEA0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400" dirty="0"/>
            <a:t>Professional Indemnity Insurance</a:t>
          </a:r>
        </a:p>
      </dgm:t>
    </dgm:pt>
    <dgm:pt modelId="{7CD7C95D-8568-48BB-967A-F2806D87DCB2}" type="parTrans" cxnId="{1CF80E9D-2B15-4439-86B7-5382D4D00CD8}">
      <dgm:prSet/>
      <dgm:spPr/>
      <dgm:t>
        <a:bodyPr/>
        <a:lstStyle/>
        <a:p>
          <a:endParaRPr lang="en-GB"/>
        </a:p>
      </dgm:t>
    </dgm:pt>
    <dgm:pt modelId="{FBD2C9DC-732E-494D-A405-CD99B35FE858}" type="sibTrans" cxnId="{1CF80E9D-2B15-4439-86B7-5382D4D00CD8}">
      <dgm:prSet/>
      <dgm:spPr/>
      <dgm:t>
        <a:bodyPr/>
        <a:lstStyle/>
        <a:p>
          <a:endParaRPr lang="en-GB"/>
        </a:p>
      </dgm:t>
    </dgm:pt>
    <dgm:pt modelId="{797BDC92-21FF-4DD2-B21B-7014B2AF1F2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Installation Warranties</a:t>
          </a:r>
        </a:p>
      </dgm:t>
    </dgm:pt>
    <dgm:pt modelId="{1FDD895A-F8B0-455E-8D03-1BE1D5AFA6B3}" type="parTrans" cxnId="{9B8D8D6B-C0B1-40C5-B21B-87CF8E888FE6}">
      <dgm:prSet/>
      <dgm:spPr/>
      <dgm:t>
        <a:bodyPr/>
        <a:lstStyle/>
        <a:p>
          <a:endParaRPr lang="en-GB"/>
        </a:p>
      </dgm:t>
    </dgm:pt>
    <dgm:pt modelId="{95B3F68B-4D77-437B-B84E-4557832CD883}" type="sibTrans" cxnId="{9B8D8D6B-C0B1-40C5-B21B-87CF8E888FE6}">
      <dgm:prSet/>
      <dgm:spPr/>
      <dgm:t>
        <a:bodyPr/>
        <a:lstStyle/>
        <a:p>
          <a:endParaRPr lang="en-GB"/>
        </a:p>
      </dgm:t>
    </dgm:pt>
    <dgm:pt modelId="{32586000-48B3-4C75-A139-F9A14C2BE6B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800" dirty="0" err="1"/>
            <a:t>SWIGA</a:t>
          </a:r>
          <a:r>
            <a:rPr lang="en-GB" sz="1800" dirty="0"/>
            <a:t> or </a:t>
          </a:r>
          <a:r>
            <a:rPr lang="en-GB" sz="1800" dirty="0" err="1"/>
            <a:t>CIGA</a:t>
          </a:r>
          <a:endParaRPr lang="en-GB" sz="1800" dirty="0"/>
        </a:p>
      </dgm:t>
    </dgm:pt>
    <dgm:pt modelId="{93581013-E04E-4245-A549-BDCBAA7BCC8F}" type="parTrans" cxnId="{4D0BAB88-CD77-457C-B5EC-C61618A0AD36}">
      <dgm:prSet/>
      <dgm:spPr/>
      <dgm:t>
        <a:bodyPr/>
        <a:lstStyle/>
        <a:p>
          <a:endParaRPr lang="en-GB"/>
        </a:p>
      </dgm:t>
    </dgm:pt>
    <dgm:pt modelId="{C5FFF09A-D9D3-40F2-B8C9-C167D0F94948}" type="sibTrans" cxnId="{4D0BAB88-CD77-457C-B5EC-C61618A0AD36}">
      <dgm:prSet/>
      <dgm:spPr/>
      <dgm:t>
        <a:bodyPr/>
        <a:lstStyle/>
        <a:p>
          <a:endParaRPr lang="en-GB"/>
        </a:p>
      </dgm:t>
    </dgm:pt>
    <dgm:pt modelId="{C9EBCD99-548A-4735-8E4C-9189D515E19A}">
      <dgm:prSet phldrT="[Text]"/>
      <dgm:spPr/>
      <dgm:t>
        <a:bodyPr/>
        <a:lstStyle/>
        <a:p>
          <a:r>
            <a:rPr lang="en-GB" dirty="0"/>
            <a:t>OFT</a:t>
          </a:r>
        </a:p>
      </dgm:t>
    </dgm:pt>
    <dgm:pt modelId="{3271335B-086F-4954-B8B6-D1FB4E6A3FB2}" type="parTrans" cxnId="{4DB07133-F705-44F8-B916-C9D443223599}">
      <dgm:prSet/>
      <dgm:spPr/>
      <dgm:t>
        <a:bodyPr/>
        <a:lstStyle/>
        <a:p>
          <a:endParaRPr lang="en-GB"/>
        </a:p>
      </dgm:t>
    </dgm:pt>
    <dgm:pt modelId="{D677FEAA-66DC-456B-A9E8-8CB3ED084E45}" type="sibTrans" cxnId="{4DB07133-F705-44F8-B916-C9D443223599}">
      <dgm:prSet/>
      <dgm:spPr/>
      <dgm:t>
        <a:bodyPr/>
        <a:lstStyle/>
        <a:p>
          <a:endParaRPr lang="en-GB"/>
        </a:p>
      </dgm:t>
    </dgm:pt>
    <dgm:pt modelId="{24067A5B-638C-4DA4-B5FE-877BF5A43B1F}">
      <dgm:prSet phldrT="[Text]" custT="1"/>
      <dgm:spPr/>
      <dgm:t>
        <a:bodyPr/>
        <a:lstStyle/>
        <a:p>
          <a:r>
            <a:rPr lang="en-GB" sz="1600" dirty="0"/>
            <a:t>Provide customer Service</a:t>
          </a:r>
        </a:p>
      </dgm:t>
    </dgm:pt>
    <dgm:pt modelId="{E93F836F-6F48-4878-8812-08734E9F830D}" type="parTrans" cxnId="{D1429EF4-AAC6-48A1-8646-4348689DCEF6}">
      <dgm:prSet/>
      <dgm:spPr/>
      <dgm:t>
        <a:bodyPr/>
        <a:lstStyle/>
        <a:p>
          <a:endParaRPr lang="en-GB"/>
        </a:p>
      </dgm:t>
    </dgm:pt>
    <dgm:pt modelId="{F294E879-4C3D-4779-AB1C-877A5DFCFC05}" type="sibTrans" cxnId="{D1429EF4-AAC6-48A1-8646-4348689DCEF6}">
      <dgm:prSet/>
      <dgm:spPr/>
      <dgm:t>
        <a:bodyPr/>
        <a:lstStyle/>
        <a:p>
          <a:endParaRPr lang="en-GB"/>
        </a:p>
      </dgm:t>
    </dgm:pt>
    <dgm:pt modelId="{35497280-88DA-44E6-AAD5-2C17A27BE67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Guarantor</a:t>
          </a:r>
        </a:p>
      </dgm:t>
    </dgm:pt>
    <dgm:pt modelId="{3D2FF709-3899-44CB-BB72-2E6DF569BB7A}" type="parTrans" cxnId="{11506FB5-BD4F-4D56-B07F-C61235057FA2}">
      <dgm:prSet/>
      <dgm:spPr/>
      <dgm:t>
        <a:bodyPr/>
        <a:lstStyle/>
        <a:p>
          <a:endParaRPr lang="en-GB"/>
        </a:p>
      </dgm:t>
    </dgm:pt>
    <dgm:pt modelId="{2861FDF7-588B-4539-8561-A54747C03961}" type="sibTrans" cxnId="{11506FB5-BD4F-4D56-B07F-C61235057FA2}">
      <dgm:prSet/>
      <dgm:spPr/>
      <dgm:t>
        <a:bodyPr/>
        <a:lstStyle/>
        <a:p>
          <a:endParaRPr lang="en-GB"/>
        </a:p>
      </dgm:t>
    </dgm:pt>
    <dgm:pt modelId="{538BC37B-3950-4C28-9828-B8A1B2F686C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dirty="0"/>
            <a:t>Golden Rule</a:t>
          </a:r>
        </a:p>
      </dgm:t>
    </dgm:pt>
    <dgm:pt modelId="{C0846D1E-4234-41C1-8F54-108B807014BF}" type="parTrans" cxnId="{8519C896-BBC7-43AA-9781-45F34A994827}">
      <dgm:prSet/>
      <dgm:spPr/>
      <dgm:t>
        <a:bodyPr/>
        <a:lstStyle/>
        <a:p>
          <a:endParaRPr lang="en-GB"/>
        </a:p>
      </dgm:t>
    </dgm:pt>
    <dgm:pt modelId="{78AFBF22-AE72-435D-A060-A59515D1EFB3}" type="sibTrans" cxnId="{8519C896-BBC7-43AA-9781-45F34A994827}">
      <dgm:prSet/>
      <dgm:spPr/>
      <dgm:t>
        <a:bodyPr/>
        <a:lstStyle/>
        <a:p>
          <a:endParaRPr lang="en-GB"/>
        </a:p>
      </dgm:t>
    </dgm:pt>
    <dgm:pt modelId="{A38F28C4-C1DD-4FD4-B522-E78719ABAF60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Pay for itself within 25 years or product guarantee period</a:t>
          </a:r>
        </a:p>
      </dgm:t>
    </dgm:pt>
    <dgm:pt modelId="{0921965F-30BE-4EB8-8560-9AD90153E5FD}" type="parTrans" cxnId="{FAE578A9-D2B5-44E1-B2B0-EF2ECF492CBB}">
      <dgm:prSet/>
      <dgm:spPr/>
      <dgm:t>
        <a:bodyPr/>
        <a:lstStyle/>
        <a:p>
          <a:endParaRPr lang="en-GB"/>
        </a:p>
      </dgm:t>
    </dgm:pt>
    <dgm:pt modelId="{5C42C652-BC80-4DC1-87AE-B6928DA476DE}" type="sibTrans" cxnId="{FAE578A9-D2B5-44E1-B2B0-EF2ECF492CBB}">
      <dgm:prSet/>
      <dgm:spPr/>
      <dgm:t>
        <a:bodyPr/>
        <a:lstStyle/>
        <a:p>
          <a:endParaRPr lang="en-GB"/>
        </a:p>
      </dgm:t>
    </dgm:pt>
    <dgm:pt modelId="{56B424FA-803F-465B-BF15-559C3EC1D5A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Product Guarantee Warranties</a:t>
          </a:r>
        </a:p>
      </dgm:t>
    </dgm:pt>
    <dgm:pt modelId="{1F6E9636-8E11-46B2-9B69-3266B649D873}" type="parTrans" cxnId="{4A3B1582-D104-4E99-90D1-679AEF358C56}">
      <dgm:prSet/>
      <dgm:spPr/>
      <dgm:t>
        <a:bodyPr/>
        <a:lstStyle/>
        <a:p>
          <a:endParaRPr lang="en-GB"/>
        </a:p>
      </dgm:t>
    </dgm:pt>
    <dgm:pt modelId="{52392059-3550-46B3-8321-7F83C04E0612}" type="sibTrans" cxnId="{4A3B1582-D104-4E99-90D1-679AEF358C56}">
      <dgm:prSet/>
      <dgm:spPr/>
      <dgm:t>
        <a:bodyPr/>
        <a:lstStyle/>
        <a:p>
          <a:endParaRPr lang="en-GB"/>
        </a:p>
      </dgm:t>
    </dgm:pt>
    <dgm:pt modelId="{1CDF53C5-0471-4E93-A6B7-C3F1E09F9DB6}">
      <dgm:prSet phldrT="[Text]" custT="1"/>
      <dgm:spPr/>
      <dgm:t>
        <a:bodyPr/>
        <a:lstStyle/>
        <a:p>
          <a:r>
            <a:rPr lang="en-GB" sz="2800" dirty="0"/>
            <a:t>FSA</a:t>
          </a:r>
        </a:p>
      </dgm:t>
    </dgm:pt>
    <dgm:pt modelId="{7C89D0ED-F9A1-4F0F-9518-BB001B8CAAB7}" type="parTrans" cxnId="{9CDBA88B-4345-412C-B209-7973FB14D352}">
      <dgm:prSet/>
      <dgm:spPr/>
      <dgm:t>
        <a:bodyPr/>
        <a:lstStyle/>
        <a:p>
          <a:endParaRPr lang="en-GB"/>
        </a:p>
      </dgm:t>
    </dgm:pt>
    <dgm:pt modelId="{762F6363-2E04-4009-9F22-1166BAE13F9C}" type="sibTrans" cxnId="{9CDBA88B-4345-412C-B209-7973FB14D352}">
      <dgm:prSet/>
      <dgm:spPr/>
      <dgm:t>
        <a:bodyPr/>
        <a:lstStyle/>
        <a:p>
          <a:endParaRPr lang="en-GB"/>
        </a:p>
      </dgm:t>
    </dgm:pt>
    <dgm:pt modelId="{A554787B-ED32-4687-B9BB-CD7496B3ACC1}">
      <dgm:prSet phldrT="[Text]" custT="1"/>
      <dgm:spPr/>
      <dgm:t>
        <a:bodyPr/>
        <a:lstStyle/>
        <a:p>
          <a:r>
            <a:rPr lang="en-GB" sz="1600" dirty="0"/>
            <a:t>Financial Services Act</a:t>
          </a:r>
        </a:p>
      </dgm:t>
    </dgm:pt>
    <dgm:pt modelId="{F31651B3-FADC-4A51-A9C2-7A6549F354CE}" type="parTrans" cxnId="{48F7027C-E738-4505-8921-F2831B7BA8F9}">
      <dgm:prSet/>
      <dgm:spPr/>
      <dgm:t>
        <a:bodyPr/>
        <a:lstStyle/>
        <a:p>
          <a:endParaRPr lang="en-GB"/>
        </a:p>
      </dgm:t>
    </dgm:pt>
    <dgm:pt modelId="{B10B483B-8035-493F-AE1E-B2CE93EBFE09}" type="sibTrans" cxnId="{48F7027C-E738-4505-8921-F2831B7BA8F9}">
      <dgm:prSet/>
      <dgm:spPr/>
      <dgm:t>
        <a:bodyPr/>
        <a:lstStyle/>
        <a:p>
          <a:endParaRPr lang="en-GB"/>
        </a:p>
      </dgm:t>
    </dgm:pt>
    <dgm:pt modelId="{932E8FEE-8CEC-46AC-B76D-B738813BB08A}">
      <dgm:prSet phldrT="[Text]" custT="1"/>
      <dgm:spPr/>
      <dgm:t>
        <a:bodyPr/>
        <a:lstStyle/>
        <a:p>
          <a:r>
            <a:rPr lang="en-GB" sz="1600" dirty="0"/>
            <a:t>Office of Fair Trade</a:t>
          </a:r>
        </a:p>
      </dgm:t>
    </dgm:pt>
    <dgm:pt modelId="{7DB630FF-2636-4BFB-9466-AEFC5F587CFD}" type="parTrans" cxnId="{8B3123B2-1E98-4FD1-8875-7BE21E7F5E61}">
      <dgm:prSet/>
      <dgm:spPr/>
      <dgm:t>
        <a:bodyPr/>
        <a:lstStyle/>
        <a:p>
          <a:endParaRPr lang="en-GB"/>
        </a:p>
      </dgm:t>
    </dgm:pt>
    <dgm:pt modelId="{21B6AB1D-6B29-4C58-9F84-E4254980ACDA}" type="sibTrans" cxnId="{8B3123B2-1E98-4FD1-8875-7BE21E7F5E61}">
      <dgm:prSet/>
      <dgm:spPr/>
      <dgm:t>
        <a:bodyPr/>
        <a:lstStyle/>
        <a:p>
          <a:endParaRPr lang="en-GB"/>
        </a:p>
      </dgm:t>
    </dgm:pt>
    <dgm:pt modelId="{83E67614-8C88-423F-ADBE-9F065AED7DC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dirty="0">
              <a:solidFill>
                <a:schemeClr val="bg1"/>
              </a:solidFill>
            </a:rPr>
            <a:t>Dictates the repayment period</a:t>
          </a:r>
        </a:p>
      </dgm:t>
    </dgm:pt>
    <dgm:pt modelId="{60808753-4B3C-4437-8178-AAD7E207FB86}" type="parTrans" cxnId="{A953608C-FFEC-4757-9AF4-662BE9B7CB75}">
      <dgm:prSet/>
      <dgm:spPr/>
      <dgm:t>
        <a:bodyPr/>
        <a:lstStyle/>
        <a:p>
          <a:endParaRPr lang="en-GB"/>
        </a:p>
      </dgm:t>
    </dgm:pt>
    <dgm:pt modelId="{76D5D835-8582-42F0-95D2-615CD2976CD4}" type="sibTrans" cxnId="{A953608C-FFEC-4757-9AF4-662BE9B7CB75}">
      <dgm:prSet/>
      <dgm:spPr/>
      <dgm:t>
        <a:bodyPr/>
        <a:lstStyle/>
        <a:p>
          <a:endParaRPr lang="en-GB"/>
        </a:p>
      </dgm:t>
    </dgm:pt>
    <dgm:pt modelId="{15C97B99-FED5-46F2-89A8-D2CD603EE57A}">
      <dgm:prSet phldrT="[Text]" custT="1"/>
      <dgm:spPr>
        <a:noFill/>
        <a:ln>
          <a:solidFill>
            <a:schemeClr val="bg1"/>
          </a:solidFill>
          <a:prstDash val="lgDash"/>
        </a:ln>
      </dgm:spPr>
      <dgm:t>
        <a:bodyPr/>
        <a:lstStyle/>
        <a:p>
          <a:r>
            <a:rPr lang="en-GB" sz="1600" dirty="0"/>
            <a:t>Development Control</a:t>
          </a:r>
        </a:p>
      </dgm:t>
    </dgm:pt>
    <dgm:pt modelId="{E7DD3FFA-37B7-4B3A-B6C3-736AB6C97759}" type="parTrans" cxnId="{A57E6656-B7B1-4200-832C-799D7DD8DEF9}">
      <dgm:prSet/>
      <dgm:spPr/>
      <dgm:t>
        <a:bodyPr/>
        <a:lstStyle/>
        <a:p>
          <a:endParaRPr lang="en-GB"/>
        </a:p>
      </dgm:t>
    </dgm:pt>
    <dgm:pt modelId="{B4AC09AC-ABCB-45E6-AF53-BDA9302F733D}" type="sibTrans" cxnId="{A57E6656-B7B1-4200-832C-799D7DD8DEF9}">
      <dgm:prSet/>
      <dgm:spPr/>
      <dgm:t>
        <a:bodyPr/>
        <a:lstStyle/>
        <a:p>
          <a:endParaRPr lang="en-GB"/>
        </a:p>
      </dgm:t>
    </dgm:pt>
    <dgm:pt modelId="{D00FA8E3-43FC-4928-88A0-6A466A9E9E39}">
      <dgm:prSet phldrT="[Text]" custT="1"/>
      <dgm:spPr>
        <a:noFill/>
        <a:ln>
          <a:solidFill>
            <a:schemeClr val="bg1"/>
          </a:solidFill>
          <a:prstDash val="lgDash"/>
        </a:ln>
      </dgm:spPr>
      <dgm:t>
        <a:bodyPr/>
        <a:lstStyle/>
        <a:p>
          <a:r>
            <a:rPr lang="en-GB" sz="1600" dirty="0"/>
            <a:t>Fiscal Incentives Barriers</a:t>
          </a:r>
        </a:p>
      </dgm:t>
    </dgm:pt>
    <dgm:pt modelId="{C5E4FACE-C0EA-45B4-8184-88236CF8E550}" type="parTrans" cxnId="{48EC7F84-269F-4708-8254-67CB3BA9D129}">
      <dgm:prSet/>
      <dgm:spPr/>
      <dgm:t>
        <a:bodyPr/>
        <a:lstStyle/>
        <a:p>
          <a:endParaRPr lang="en-GB"/>
        </a:p>
      </dgm:t>
    </dgm:pt>
    <dgm:pt modelId="{7418540D-5FAA-4CB6-95CD-DB97730F9E70}" type="sibTrans" cxnId="{48EC7F84-269F-4708-8254-67CB3BA9D129}">
      <dgm:prSet/>
      <dgm:spPr/>
      <dgm:t>
        <a:bodyPr/>
        <a:lstStyle/>
        <a:p>
          <a:endParaRPr lang="en-GB"/>
        </a:p>
      </dgm:t>
    </dgm:pt>
    <dgm:pt modelId="{7027FC49-13AE-4A11-9F54-1F1366048512}">
      <dgm:prSet phldrT="[Text]" custT="1"/>
      <dgm:spPr>
        <a:noFill/>
        <a:ln>
          <a:solidFill>
            <a:schemeClr val="bg1"/>
          </a:solidFill>
          <a:prstDash val="lgDash"/>
        </a:ln>
      </dgm:spPr>
      <dgm:t>
        <a:bodyPr/>
        <a:lstStyle/>
        <a:p>
          <a:r>
            <a:rPr lang="en-GB" sz="1600" dirty="0"/>
            <a:t>Error Corrections</a:t>
          </a:r>
        </a:p>
      </dgm:t>
    </dgm:pt>
    <dgm:pt modelId="{A7B90261-6A62-4D9D-92B0-43A25FE65A75}" type="parTrans" cxnId="{FC71F142-D635-4818-B327-671D77D406E9}">
      <dgm:prSet/>
      <dgm:spPr/>
      <dgm:t>
        <a:bodyPr/>
        <a:lstStyle/>
        <a:p>
          <a:endParaRPr lang="en-GB"/>
        </a:p>
      </dgm:t>
    </dgm:pt>
    <dgm:pt modelId="{A123EDB0-3BC5-4A87-814A-F77612BD4498}" type="sibTrans" cxnId="{FC71F142-D635-4818-B327-671D77D406E9}">
      <dgm:prSet/>
      <dgm:spPr/>
      <dgm:t>
        <a:bodyPr/>
        <a:lstStyle/>
        <a:p>
          <a:endParaRPr lang="en-GB"/>
        </a:p>
      </dgm:t>
    </dgm:pt>
    <dgm:pt modelId="{F40B6294-5BAC-4376-A4FE-92873ED7F801}">
      <dgm:prSet phldrT="[Text]"/>
      <dgm:spPr/>
      <dgm:t>
        <a:bodyPr/>
        <a:lstStyle/>
        <a:p>
          <a:r>
            <a:rPr lang="en-GB" dirty="0"/>
            <a:t>Engage the GD assessors, advisors, installers</a:t>
          </a:r>
        </a:p>
      </dgm:t>
    </dgm:pt>
    <dgm:pt modelId="{428790C9-E34D-42A9-927B-583EEEE84F50}" type="parTrans" cxnId="{E62AF160-12BB-4537-B317-3D3C3674A3F5}">
      <dgm:prSet/>
      <dgm:spPr/>
      <dgm:t>
        <a:bodyPr/>
        <a:lstStyle/>
        <a:p>
          <a:endParaRPr lang="en-GB"/>
        </a:p>
      </dgm:t>
    </dgm:pt>
    <dgm:pt modelId="{104C6707-C7AA-4402-9012-E749D54BEE92}" type="sibTrans" cxnId="{E62AF160-12BB-4537-B317-3D3C3674A3F5}">
      <dgm:prSet/>
      <dgm:spPr/>
      <dgm:t>
        <a:bodyPr/>
        <a:lstStyle/>
        <a:p>
          <a:endParaRPr lang="en-GB"/>
        </a:p>
      </dgm:t>
    </dgm:pt>
    <dgm:pt modelId="{0DF0817D-464C-9642-BB1A-8D6DF426B4D5}">
      <dgm:prSet phldrT="[Text]" custT="1"/>
      <dgm:spPr>
        <a:solidFill>
          <a:srgbClr val="0000FF"/>
        </a:solidFill>
      </dgm:spPr>
      <dgm:t>
        <a:bodyPr/>
        <a:lstStyle/>
        <a:p>
          <a:r>
            <a:rPr lang="en-GB" sz="1600" dirty="0" err="1"/>
            <a:t>CoRE</a:t>
          </a:r>
          <a:r>
            <a:rPr lang="en-GB" sz="1600" dirty="0"/>
            <a:t> </a:t>
          </a:r>
          <a:br>
            <a:rPr lang="en-GB" sz="1600" dirty="0"/>
          </a:br>
          <a:r>
            <a:rPr lang="en-GB" sz="1600" dirty="0"/>
            <a:t>Green Deal Coordinator</a:t>
          </a:r>
        </a:p>
      </dgm:t>
    </dgm:pt>
    <dgm:pt modelId="{C790DBEA-1E84-6D4F-8193-DD00EA124106}" type="parTrans" cxnId="{09DE7A4B-1CA6-5843-9515-DD11101A561F}">
      <dgm:prSet/>
      <dgm:spPr/>
      <dgm:t>
        <a:bodyPr/>
        <a:lstStyle/>
        <a:p>
          <a:endParaRPr lang="en-US"/>
        </a:p>
      </dgm:t>
    </dgm:pt>
    <dgm:pt modelId="{CCC9B712-11D8-734A-83A0-15422521D47E}" type="sibTrans" cxnId="{09DE7A4B-1CA6-5843-9515-DD11101A561F}">
      <dgm:prSet/>
      <dgm:spPr/>
      <dgm:t>
        <a:bodyPr/>
        <a:lstStyle/>
        <a:p>
          <a:endParaRPr lang="en-US"/>
        </a:p>
      </dgm:t>
    </dgm:pt>
    <dgm:pt modelId="{02892594-E7BA-864E-A3A0-199DD7C95F09}">
      <dgm:prSet phldrT="[Text]" custT="1"/>
      <dgm:spPr>
        <a:noFill/>
        <a:ln>
          <a:solidFill>
            <a:schemeClr val="bg1"/>
          </a:solidFill>
          <a:prstDash val="lgDash"/>
        </a:ln>
      </dgm:spPr>
      <dgm:t>
        <a:bodyPr/>
        <a:lstStyle/>
        <a:p>
          <a:r>
            <a:rPr lang="en-GB" sz="1600" dirty="0"/>
            <a:t>Weak Contract/ Specification</a:t>
          </a:r>
        </a:p>
      </dgm:t>
    </dgm:pt>
    <dgm:pt modelId="{DEDF52DB-4C20-FD49-9D41-4472D41D67F3}" type="parTrans" cxnId="{9E453798-CD18-FD41-88D6-86AA6AA3B1C2}">
      <dgm:prSet/>
      <dgm:spPr/>
      <dgm:t>
        <a:bodyPr/>
        <a:lstStyle/>
        <a:p>
          <a:endParaRPr lang="en-US"/>
        </a:p>
      </dgm:t>
    </dgm:pt>
    <dgm:pt modelId="{AE9A5054-8B8B-234A-9654-F5B8A8988541}" type="sibTrans" cxnId="{9E453798-CD18-FD41-88D6-86AA6AA3B1C2}">
      <dgm:prSet/>
      <dgm:spPr/>
      <dgm:t>
        <a:bodyPr/>
        <a:lstStyle/>
        <a:p>
          <a:endParaRPr lang="en-US"/>
        </a:p>
      </dgm:t>
    </dgm:pt>
    <dgm:pt modelId="{DBC478E3-6156-5F48-B5E8-2A4CFE26DF12}">
      <dgm:prSet phldrT="[Text]" custT="1"/>
      <dgm:spPr>
        <a:noFill/>
        <a:ln>
          <a:solidFill>
            <a:schemeClr val="bg1"/>
          </a:solidFill>
          <a:prstDash val="lgDash"/>
        </a:ln>
      </dgm:spPr>
      <dgm:t>
        <a:bodyPr/>
        <a:lstStyle/>
        <a:p>
          <a:r>
            <a:rPr lang="en-GB" sz="1600" dirty="0"/>
            <a:t>Weak Contract Administrator</a:t>
          </a:r>
        </a:p>
      </dgm:t>
    </dgm:pt>
    <dgm:pt modelId="{6F025286-8986-D445-8735-C7E456D445BB}" type="parTrans" cxnId="{26ECD947-7B98-1046-A50C-E72951F1E3FA}">
      <dgm:prSet/>
      <dgm:spPr/>
      <dgm:t>
        <a:bodyPr/>
        <a:lstStyle/>
        <a:p>
          <a:endParaRPr lang="en-US"/>
        </a:p>
      </dgm:t>
    </dgm:pt>
    <dgm:pt modelId="{3E40AC62-A7CA-B248-8D9A-8C1D057C08AF}" type="sibTrans" cxnId="{26ECD947-7B98-1046-A50C-E72951F1E3FA}">
      <dgm:prSet/>
      <dgm:spPr/>
      <dgm:t>
        <a:bodyPr/>
        <a:lstStyle/>
        <a:p>
          <a:endParaRPr lang="en-US"/>
        </a:p>
      </dgm:t>
    </dgm:pt>
    <dgm:pt modelId="{C5170F74-564A-44D6-982C-4C97903B311E}" type="pres">
      <dgm:prSet presAssocID="{7767A717-D05D-4517-BD27-B289DD1A01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65CF9E-1639-403C-AE6E-7EA73412F9CA}" type="pres">
      <dgm:prSet presAssocID="{235A9AC8-F632-4A68-85C8-0389C44084FF}" presName="vertOne" presStyleCnt="0"/>
      <dgm:spPr/>
    </dgm:pt>
    <dgm:pt modelId="{50AD8377-7062-42B0-AD5A-DE32B7BA0D3D}" type="pres">
      <dgm:prSet presAssocID="{235A9AC8-F632-4A68-85C8-0389C44084FF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A791B-98A7-4A5E-B42E-7C1E66FA3118}" type="pres">
      <dgm:prSet presAssocID="{235A9AC8-F632-4A68-85C8-0389C44084FF}" presName="parTransOne" presStyleCnt="0"/>
      <dgm:spPr/>
    </dgm:pt>
    <dgm:pt modelId="{8D0F3948-C3F7-4049-9014-77420486A859}" type="pres">
      <dgm:prSet presAssocID="{235A9AC8-F632-4A68-85C8-0389C44084FF}" presName="horzOne" presStyleCnt="0"/>
      <dgm:spPr/>
    </dgm:pt>
    <dgm:pt modelId="{F802DB71-287D-40F0-B8A5-89CC762BCB09}" type="pres">
      <dgm:prSet presAssocID="{D4B81AFD-9E19-4D62-810F-FE6E79F447EA}" presName="vertTwo" presStyleCnt="0"/>
      <dgm:spPr/>
    </dgm:pt>
    <dgm:pt modelId="{81E4DF17-C941-4F12-AA72-848D96B4440D}" type="pres">
      <dgm:prSet presAssocID="{D4B81AFD-9E19-4D62-810F-FE6E79F447EA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C538C-2675-4304-AD23-65F70EAE03C1}" type="pres">
      <dgm:prSet presAssocID="{D4B81AFD-9E19-4D62-810F-FE6E79F447EA}" presName="parTransTwo" presStyleCnt="0"/>
      <dgm:spPr/>
    </dgm:pt>
    <dgm:pt modelId="{8705A799-26AE-44D5-9007-57BCB556ADFE}" type="pres">
      <dgm:prSet presAssocID="{D4B81AFD-9E19-4D62-810F-FE6E79F447EA}" presName="horzTwo" presStyleCnt="0"/>
      <dgm:spPr/>
    </dgm:pt>
    <dgm:pt modelId="{E6F1C870-A3AA-46CE-81A5-C8B54D0B805D}" type="pres">
      <dgm:prSet presAssocID="{5D067FB0-F084-4B6B-A1C1-ACB0BB7CCE7A}" presName="vertThree" presStyleCnt="0"/>
      <dgm:spPr/>
    </dgm:pt>
    <dgm:pt modelId="{9FC13E7B-E653-4EAD-B0B8-7E90FA248F68}" type="pres">
      <dgm:prSet presAssocID="{5D067FB0-F084-4B6B-A1C1-ACB0BB7CCE7A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12114-3F61-45C8-B061-36EB8FBDB483}" type="pres">
      <dgm:prSet presAssocID="{5D067FB0-F084-4B6B-A1C1-ACB0BB7CCE7A}" presName="parTransThree" presStyleCnt="0"/>
      <dgm:spPr/>
    </dgm:pt>
    <dgm:pt modelId="{AA934729-9DB7-4632-AF99-3AD76B824686}" type="pres">
      <dgm:prSet presAssocID="{5D067FB0-F084-4B6B-A1C1-ACB0BB7CCE7A}" presName="horzThree" presStyleCnt="0"/>
      <dgm:spPr/>
    </dgm:pt>
    <dgm:pt modelId="{FF5CC046-18DE-49DD-9235-C1316F614B8F}" type="pres">
      <dgm:prSet presAssocID="{860B79A0-41DE-4AB4-9340-8FB28CE51F80}" presName="vertFour" presStyleCnt="0">
        <dgm:presLayoutVars>
          <dgm:chPref val="3"/>
        </dgm:presLayoutVars>
      </dgm:prSet>
      <dgm:spPr/>
    </dgm:pt>
    <dgm:pt modelId="{C4D18321-091E-4742-B242-F4F8E3BB9603}" type="pres">
      <dgm:prSet presAssocID="{860B79A0-41DE-4AB4-9340-8FB28CE51F80}" presName="txFour" presStyleLbl="node4" presStyleIdx="0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81DBB-5CC8-4CF3-90A2-5BB7462DF82B}" type="pres">
      <dgm:prSet presAssocID="{860B79A0-41DE-4AB4-9340-8FB28CE51F80}" presName="parTransFour" presStyleCnt="0"/>
      <dgm:spPr/>
    </dgm:pt>
    <dgm:pt modelId="{EDAD16CB-7587-4AE5-AE24-1167FAFED2B5}" type="pres">
      <dgm:prSet presAssocID="{860B79A0-41DE-4AB4-9340-8FB28CE51F80}" presName="horzFour" presStyleCnt="0"/>
      <dgm:spPr/>
    </dgm:pt>
    <dgm:pt modelId="{AF624658-AC89-4683-819C-D4101D331CAD}" type="pres">
      <dgm:prSet presAssocID="{05F829B0-8ED0-45D3-BB36-9D06BC117003}" presName="vertFour" presStyleCnt="0">
        <dgm:presLayoutVars>
          <dgm:chPref val="3"/>
        </dgm:presLayoutVars>
      </dgm:prSet>
      <dgm:spPr/>
    </dgm:pt>
    <dgm:pt modelId="{2DB578EC-C6DD-47DA-968D-EB20CFDB2C79}" type="pres">
      <dgm:prSet presAssocID="{05F829B0-8ED0-45D3-BB36-9D06BC117003}" presName="txFour" presStyleLbl="node4" presStyleIdx="1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E3BFA0-F35B-45FE-8BF6-A4DB7B1CD76B}" type="pres">
      <dgm:prSet presAssocID="{05F829B0-8ED0-45D3-BB36-9D06BC117003}" presName="parTransFour" presStyleCnt="0"/>
      <dgm:spPr/>
    </dgm:pt>
    <dgm:pt modelId="{490F4FD2-F04A-4BB2-8407-2C2F604BBB29}" type="pres">
      <dgm:prSet presAssocID="{05F829B0-8ED0-45D3-BB36-9D06BC117003}" presName="horzFour" presStyleCnt="0"/>
      <dgm:spPr/>
    </dgm:pt>
    <dgm:pt modelId="{80359E77-7480-40EC-A971-E7EE2419F671}" type="pres">
      <dgm:prSet presAssocID="{BD3361BD-FEE3-4E5A-A947-81FF8B946876}" presName="vertFour" presStyleCnt="0">
        <dgm:presLayoutVars>
          <dgm:chPref val="3"/>
        </dgm:presLayoutVars>
      </dgm:prSet>
      <dgm:spPr/>
    </dgm:pt>
    <dgm:pt modelId="{58707821-EA21-4F60-AD03-E52BBFC1556A}" type="pres">
      <dgm:prSet presAssocID="{BD3361BD-FEE3-4E5A-A947-81FF8B946876}" presName="txFour" presStyleLbl="node4" presStyleIdx="2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B24C5-6B48-4BE4-AC80-BEE68671F55D}" type="pres">
      <dgm:prSet presAssocID="{BD3361BD-FEE3-4E5A-A947-81FF8B946876}" presName="parTransFour" presStyleCnt="0"/>
      <dgm:spPr/>
    </dgm:pt>
    <dgm:pt modelId="{426E42D0-5C75-4CD3-9F48-810FCCFC8DE4}" type="pres">
      <dgm:prSet presAssocID="{BD3361BD-FEE3-4E5A-A947-81FF8B946876}" presName="horzFour" presStyleCnt="0"/>
      <dgm:spPr/>
    </dgm:pt>
    <dgm:pt modelId="{4B064B5B-C0E3-43BF-A7B3-58DB1A64F66A}" type="pres">
      <dgm:prSet presAssocID="{142D43B6-8053-41A9-B1F7-96208F771ABC}" presName="vertFour" presStyleCnt="0">
        <dgm:presLayoutVars>
          <dgm:chPref val="3"/>
        </dgm:presLayoutVars>
      </dgm:prSet>
      <dgm:spPr/>
    </dgm:pt>
    <dgm:pt modelId="{BB95580E-1430-4573-9EFF-1CB760F9A52C}" type="pres">
      <dgm:prSet presAssocID="{142D43B6-8053-41A9-B1F7-96208F771ABC}" presName="txFour" presStyleLbl="node4" presStyleIdx="3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09B1F-D18B-46F4-BBB7-D06F08AA7B48}" type="pres">
      <dgm:prSet presAssocID="{142D43B6-8053-41A9-B1F7-96208F771ABC}" presName="parTransFour" presStyleCnt="0"/>
      <dgm:spPr/>
    </dgm:pt>
    <dgm:pt modelId="{C766281F-0C87-4C3E-A4DB-D7D6B935D303}" type="pres">
      <dgm:prSet presAssocID="{142D43B6-8053-41A9-B1F7-96208F771ABC}" presName="horzFour" presStyleCnt="0"/>
      <dgm:spPr/>
    </dgm:pt>
    <dgm:pt modelId="{DE586C6A-813C-4A31-AA79-CCDD53EA3F80}" type="pres">
      <dgm:prSet presAssocID="{8DDE7970-17ED-4020-925F-61E82E09806A}" presName="vertFour" presStyleCnt="0">
        <dgm:presLayoutVars>
          <dgm:chPref val="3"/>
        </dgm:presLayoutVars>
      </dgm:prSet>
      <dgm:spPr/>
    </dgm:pt>
    <dgm:pt modelId="{139B3270-D900-4AB5-A946-28286272803E}" type="pres">
      <dgm:prSet presAssocID="{8DDE7970-17ED-4020-925F-61E82E09806A}" presName="txFour" presStyleLbl="node4" presStyleIdx="4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A9DF-B642-4834-901D-F7132CAA69C4}" type="pres">
      <dgm:prSet presAssocID="{8DDE7970-17ED-4020-925F-61E82E09806A}" presName="parTransFour" presStyleCnt="0"/>
      <dgm:spPr/>
    </dgm:pt>
    <dgm:pt modelId="{CE6846FB-7CFB-4F68-A495-49CADD060A75}" type="pres">
      <dgm:prSet presAssocID="{8DDE7970-17ED-4020-925F-61E82E09806A}" presName="horzFour" presStyleCnt="0"/>
      <dgm:spPr/>
    </dgm:pt>
    <dgm:pt modelId="{371536E3-54F2-401D-85F2-0E989A0BDFE8}" type="pres">
      <dgm:prSet presAssocID="{14C39F3A-4A7F-40C1-8ACE-35AAC2AFEA0E}" presName="vertFour" presStyleCnt="0">
        <dgm:presLayoutVars>
          <dgm:chPref val="3"/>
        </dgm:presLayoutVars>
      </dgm:prSet>
      <dgm:spPr/>
    </dgm:pt>
    <dgm:pt modelId="{89A8CCED-2638-42CF-BD65-053B3A15A69B}" type="pres">
      <dgm:prSet presAssocID="{14C39F3A-4A7F-40C1-8ACE-35AAC2AFEA0E}" presName="txFour" presStyleLbl="node4" presStyleIdx="5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31BB7E-6CF7-4EA2-92ED-BDC2515D40D6}" type="pres">
      <dgm:prSet presAssocID="{14C39F3A-4A7F-40C1-8ACE-35AAC2AFEA0E}" presName="horzFour" presStyleCnt="0"/>
      <dgm:spPr/>
    </dgm:pt>
    <dgm:pt modelId="{EEC3C702-F306-4F6D-902F-DC68DAB0B283}" type="pres">
      <dgm:prSet presAssocID="{B93CE0C1-5FA9-49A6-B653-11790392D711}" presName="sibSpaceTwo" presStyleCnt="0"/>
      <dgm:spPr/>
    </dgm:pt>
    <dgm:pt modelId="{C5B68984-638D-4303-9D07-B437409C777A}" type="pres">
      <dgm:prSet presAssocID="{95038FCB-E99C-4FC5-9260-AF4DB021941A}" presName="vertTwo" presStyleCnt="0"/>
      <dgm:spPr/>
    </dgm:pt>
    <dgm:pt modelId="{4D622979-78E4-4CDF-AA60-1F2DD5179943}" type="pres">
      <dgm:prSet presAssocID="{95038FCB-E99C-4FC5-9260-AF4DB021941A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14B6D-8558-484B-A34A-E5C7EDAEA2C9}" type="pres">
      <dgm:prSet presAssocID="{95038FCB-E99C-4FC5-9260-AF4DB021941A}" presName="parTransTwo" presStyleCnt="0"/>
      <dgm:spPr/>
    </dgm:pt>
    <dgm:pt modelId="{006AF536-4EF7-4D4F-8CBD-6FB0302AD095}" type="pres">
      <dgm:prSet presAssocID="{95038FCB-E99C-4FC5-9260-AF4DB021941A}" presName="horzTwo" presStyleCnt="0"/>
      <dgm:spPr/>
    </dgm:pt>
    <dgm:pt modelId="{6F851926-93EF-44B3-AB4A-937CCBB085DF}" type="pres">
      <dgm:prSet presAssocID="{FFDA34B0-D37E-44F7-BAFB-93904FD02AAF}" presName="vertThree" presStyleCnt="0"/>
      <dgm:spPr/>
    </dgm:pt>
    <dgm:pt modelId="{8C872F5A-F1AF-4DF1-8F7C-DD5643EF2A0D}" type="pres">
      <dgm:prSet presAssocID="{FFDA34B0-D37E-44F7-BAFB-93904FD02AAF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A748A-220D-441F-8C7D-83F5BB2575BA}" type="pres">
      <dgm:prSet presAssocID="{FFDA34B0-D37E-44F7-BAFB-93904FD02AAF}" presName="parTransThree" presStyleCnt="0"/>
      <dgm:spPr/>
    </dgm:pt>
    <dgm:pt modelId="{371FC3C4-7705-440C-B96D-2BE76A8D0FA4}" type="pres">
      <dgm:prSet presAssocID="{FFDA34B0-D37E-44F7-BAFB-93904FD02AAF}" presName="horzThree" presStyleCnt="0"/>
      <dgm:spPr/>
    </dgm:pt>
    <dgm:pt modelId="{37A461D2-6FF2-49E4-8DE2-9260362606BC}" type="pres">
      <dgm:prSet presAssocID="{34EAF31B-E7E1-46EA-A817-1E71948FB870}" presName="vertFour" presStyleCnt="0">
        <dgm:presLayoutVars>
          <dgm:chPref val="3"/>
        </dgm:presLayoutVars>
      </dgm:prSet>
      <dgm:spPr/>
    </dgm:pt>
    <dgm:pt modelId="{6FC40B9E-BDA4-4907-81FE-DDEA5B32AEDF}" type="pres">
      <dgm:prSet presAssocID="{34EAF31B-E7E1-46EA-A817-1E71948FB870}" presName="txFour" presStyleLbl="node4" presStyleIdx="6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2175F-D7F8-42D6-BF30-6AFBFD435B08}" type="pres">
      <dgm:prSet presAssocID="{34EAF31B-E7E1-46EA-A817-1E71948FB870}" presName="parTransFour" presStyleCnt="0"/>
      <dgm:spPr/>
    </dgm:pt>
    <dgm:pt modelId="{840026AD-9C8C-4F87-BBAE-B6BA9CF50342}" type="pres">
      <dgm:prSet presAssocID="{34EAF31B-E7E1-46EA-A817-1E71948FB870}" presName="horzFour" presStyleCnt="0"/>
      <dgm:spPr/>
    </dgm:pt>
    <dgm:pt modelId="{5F0D596A-8011-42C5-8F0E-43768E01DD14}" type="pres">
      <dgm:prSet presAssocID="{68E4B3A6-D3DB-449D-9B38-D33E55AC1D18}" presName="vertFour" presStyleCnt="0">
        <dgm:presLayoutVars>
          <dgm:chPref val="3"/>
        </dgm:presLayoutVars>
      </dgm:prSet>
      <dgm:spPr/>
    </dgm:pt>
    <dgm:pt modelId="{17FC047E-6A9C-443A-8EF8-5B7E90437385}" type="pres">
      <dgm:prSet presAssocID="{68E4B3A6-D3DB-449D-9B38-D33E55AC1D18}" presName="txFour" presStyleLbl="node4" presStyleIdx="7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B24F3-C156-4062-BE84-40C77DD81469}" type="pres">
      <dgm:prSet presAssocID="{68E4B3A6-D3DB-449D-9B38-D33E55AC1D18}" presName="parTransFour" presStyleCnt="0"/>
      <dgm:spPr/>
    </dgm:pt>
    <dgm:pt modelId="{E41B42F1-AD49-44CE-9A8D-811F62ECC232}" type="pres">
      <dgm:prSet presAssocID="{68E4B3A6-D3DB-449D-9B38-D33E55AC1D18}" presName="horzFour" presStyleCnt="0"/>
      <dgm:spPr/>
    </dgm:pt>
    <dgm:pt modelId="{AAC97477-B87E-4E46-90CC-10A67F57F668}" type="pres">
      <dgm:prSet presAssocID="{538BC37B-3950-4C28-9828-B8A1B2F686C1}" presName="vertFour" presStyleCnt="0">
        <dgm:presLayoutVars>
          <dgm:chPref val="3"/>
        </dgm:presLayoutVars>
      </dgm:prSet>
      <dgm:spPr/>
    </dgm:pt>
    <dgm:pt modelId="{FC53EB07-2706-443E-A178-4EC076587D5F}" type="pres">
      <dgm:prSet presAssocID="{538BC37B-3950-4C28-9828-B8A1B2F686C1}" presName="txFour" presStyleLbl="node4" presStyleIdx="8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0EC5DA-8F11-4E1A-86FA-AAAFB9C58374}" type="pres">
      <dgm:prSet presAssocID="{538BC37B-3950-4C28-9828-B8A1B2F686C1}" presName="parTransFour" presStyleCnt="0"/>
      <dgm:spPr/>
    </dgm:pt>
    <dgm:pt modelId="{E068F1AA-08CB-4C4F-9A53-A1F514AC1493}" type="pres">
      <dgm:prSet presAssocID="{538BC37B-3950-4C28-9828-B8A1B2F686C1}" presName="horzFour" presStyleCnt="0"/>
      <dgm:spPr/>
    </dgm:pt>
    <dgm:pt modelId="{27A3AF19-2FAF-4710-A4F6-42CC8F51AF85}" type="pres">
      <dgm:prSet presAssocID="{A38F28C4-C1DD-4FD4-B522-E78719ABAF60}" presName="vertFour" presStyleCnt="0">
        <dgm:presLayoutVars>
          <dgm:chPref val="3"/>
        </dgm:presLayoutVars>
      </dgm:prSet>
      <dgm:spPr/>
    </dgm:pt>
    <dgm:pt modelId="{F96695FE-CC96-4FC3-8C5A-FC8AD04A5AA2}" type="pres">
      <dgm:prSet presAssocID="{A38F28C4-C1DD-4FD4-B522-E78719ABAF60}" presName="txFour" presStyleLbl="node4" presStyleIdx="9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F2562-1D44-41DE-9618-C0EE8B5ECB40}" type="pres">
      <dgm:prSet presAssocID="{A38F28C4-C1DD-4FD4-B522-E78719ABAF60}" presName="parTransFour" presStyleCnt="0"/>
      <dgm:spPr/>
    </dgm:pt>
    <dgm:pt modelId="{95E3EFC4-B4AB-40E7-9497-36BF2EA05D17}" type="pres">
      <dgm:prSet presAssocID="{A38F28C4-C1DD-4FD4-B522-E78719ABAF60}" presName="horzFour" presStyleCnt="0"/>
      <dgm:spPr/>
    </dgm:pt>
    <dgm:pt modelId="{5A112ABF-F43A-4649-9957-36442FCB6822}" type="pres">
      <dgm:prSet presAssocID="{56B424FA-803F-465B-BF15-559C3EC1D5A1}" presName="vertFour" presStyleCnt="0">
        <dgm:presLayoutVars>
          <dgm:chPref val="3"/>
        </dgm:presLayoutVars>
      </dgm:prSet>
      <dgm:spPr/>
    </dgm:pt>
    <dgm:pt modelId="{BF4DBCCD-4C6D-4C87-B768-695E6A86CD23}" type="pres">
      <dgm:prSet presAssocID="{56B424FA-803F-465B-BF15-559C3EC1D5A1}" presName="txFour" presStyleLbl="node4" presStyleIdx="10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C124A6-072B-4F3E-9171-846F1F3DAF41}" type="pres">
      <dgm:prSet presAssocID="{56B424FA-803F-465B-BF15-559C3EC1D5A1}" presName="parTransFour" presStyleCnt="0"/>
      <dgm:spPr/>
    </dgm:pt>
    <dgm:pt modelId="{41CFF1D9-86B2-4FB8-AFD5-36867B0DFA1B}" type="pres">
      <dgm:prSet presAssocID="{56B424FA-803F-465B-BF15-559C3EC1D5A1}" presName="horzFour" presStyleCnt="0"/>
      <dgm:spPr/>
    </dgm:pt>
    <dgm:pt modelId="{AEF89107-F9F2-49C2-A206-F570525F35C4}" type="pres">
      <dgm:prSet presAssocID="{83E67614-8C88-423F-ADBE-9F065AED7DCD}" presName="vertFour" presStyleCnt="0">
        <dgm:presLayoutVars>
          <dgm:chPref val="3"/>
        </dgm:presLayoutVars>
      </dgm:prSet>
      <dgm:spPr/>
    </dgm:pt>
    <dgm:pt modelId="{7F8368FC-BA76-4023-B031-037E6380C1F7}" type="pres">
      <dgm:prSet presAssocID="{83E67614-8C88-423F-ADBE-9F065AED7DCD}" presName="txFour" presStyleLbl="node4" presStyleIdx="11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36F8A-6B15-44D1-8784-CF3CF4B96B45}" type="pres">
      <dgm:prSet presAssocID="{83E67614-8C88-423F-ADBE-9F065AED7DCD}" presName="horzFour" presStyleCnt="0"/>
      <dgm:spPr/>
    </dgm:pt>
    <dgm:pt modelId="{6946477E-6FB6-4826-BE5C-BA6D09A2118C}" type="pres">
      <dgm:prSet presAssocID="{F85EABB2-43BF-4020-A083-F6C950432931}" presName="sibSpaceTwo" presStyleCnt="0"/>
      <dgm:spPr/>
    </dgm:pt>
    <dgm:pt modelId="{574E0341-E9AF-476C-9545-C943124BD1EF}" type="pres">
      <dgm:prSet presAssocID="{500EB2EA-F71D-48E6-97FD-6D816490F11C}" presName="vertTwo" presStyleCnt="0"/>
      <dgm:spPr/>
    </dgm:pt>
    <dgm:pt modelId="{46F5A5D8-7F34-446C-B849-CDFDE55A602A}" type="pres">
      <dgm:prSet presAssocID="{500EB2EA-F71D-48E6-97FD-6D816490F11C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083A04-6E5A-4F68-A2FD-3EAD0FF38620}" type="pres">
      <dgm:prSet presAssocID="{500EB2EA-F71D-48E6-97FD-6D816490F11C}" presName="parTransTwo" presStyleCnt="0"/>
      <dgm:spPr/>
    </dgm:pt>
    <dgm:pt modelId="{63A2F40B-9BCB-435F-9BF2-8372D7602657}" type="pres">
      <dgm:prSet presAssocID="{500EB2EA-F71D-48E6-97FD-6D816490F11C}" presName="horzTwo" presStyleCnt="0"/>
      <dgm:spPr/>
    </dgm:pt>
    <dgm:pt modelId="{C131391A-3ADA-491E-8B2E-C81231FB3585}" type="pres">
      <dgm:prSet presAssocID="{2E04ACB5-539D-4732-A6FC-70B7F430B4C8}" presName="vertThree" presStyleCnt="0"/>
      <dgm:spPr/>
    </dgm:pt>
    <dgm:pt modelId="{6845ADF5-FFE9-4755-869D-D3BA4EF885DB}" type="pres">
      <dgm:prSet presAssocID="{2E04ACB5-539D-4732-A6FC-70B7F430B4C8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6660B-E75C-4F08-9B4E-68F39F8AAF97}" type="pres">
      <dgm:prSet presAssocID="{2E04ACB5-539D-4732-A6FC-70B7F430B4C8}" presName="parTransThree" presStyleCnt="0"/>
      <dgm:spPr/>
    </dgm:pt>
    <dgm:pt modelId="{E831EA0B-8917-4CEF-A5B2-EA5BBD3B2B18}" type="pres">
      <dgm:prSet presAssocID="{2E04ACB5-539D-4732-A6FC-70B7F430B4C8}" presName="horzThree" presStyleCnt="0"/>
      <dgm:spPr/>
    </dgm:pt>
    <dgm:pt modelId="{EB40B3AF-5FF1-4B7D-BD9A-58A674FD8913}" type="pres">
      <dgm:prSet presAssocID="{ECB59F1C-0B5F-4821-8CA9-4C29ABECDD66}" presName="vertFour" presStyleCnt="0">
        <dgm:presLayoutVars>
          <dgm:chPref val="3"/>
        </dgm:presLayoutVars>
      </dgm:prSet>
      <dgm:spPr/>
    </dgm:pt>
    <dgm:pt modelId="{8077AC32-11B3-4059-B012-5585C2EEBE1D}" type="pres">
      <dgm:prSet presAssocID="{ECB59F1C-0B5F-4821-8CA9-4C29ABECDD66}" presName="txFour" presStyleLbl="node4" presStyleIdx="12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E02B59-9D71-4E8D-A8CC-8E0812529855}" type="pres">
      <dgm:prSet presAssocID="{ECB59F1C-0B5F-4821-8CA9-4C29ABECDD66}" presName="parTransFour" presStyleCnt="0"/>
      <dgm:spPr/>
    </dgm:pt>
    <dgm:pt modelId="{F5765E19-5115-45AC-8521-3BA96F96E939}" type="pres">
      <dgm:prSet presAssocID="{ECB59F1C-0B5F-4821-8CA9-4C29ABECDD66}" presName="horzFour" presStyleCnt="0"/>
      <dgm:spPr/>
    </dgm:pt>
    <dgm:pt modelId="{B6711734-0889-4FA2-9B0F-C402AD3F2BE7}" type="pres">
      <dgm:prSet presAssocID="{73C8961F-B7FB-473B-B32B-3E3347D2FFB7}" presName="vertFour" presStyleCnt="0">
        <dgm:presLayoutVars>
          <dgm:chPref val="3"/>
        </dgm:presLayoutVars>
      </dgm:prSet>
      <dgm:spPr/>
    </dgm:pt>
    <dgm:pt modelId="{E50A4341-C551-453C-81BF-6C75208D58E5}" type="pres">
      <dgm:prSet presAssocID="{73C8961F-B7FB-473B-B32B-3E3347D2FFB7}" presName="txFour" presStyleLbl="node4" presStyleIdx="13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0FA00F-66D0-4395-AB8D-C5B66807ACC5}" type="pres">
      <dgm:prSet presAssocID="{73C8961F-B7FB-473B-B32B-3E3347D2FFB7}" presName="parTransFour" presStyleCnt="0"/>
      <dgm:spPr/>
    </dgm:pt>
    <dgm:pt modelId="{002B7344-5978-400A-B8C5-332ED8B8528D}" type="pres">
      <dgm:prSet presAssocID="{73C8961F-B7FB-473B-B32B-3E3347D2FFB7}" presName="horzFour" presStyleCnt="0"/>
      <dgm:spPr/>
    </dgm:pt>
    <dgm:pt modelId="{84D9240D-C83B-4A22-9EB7-7D171B283283}" type="pres">
      <dgm:prSet presAssocID="{C2758061-DAB1-4856-801A-1AE4F8E92AFF}" presName="vertFour" presStyleCnt="0">
        <dgm:presLayoutVars>
          <dgm:chPref val="3"/>
        </dgm:presLayoutVars>
      </dgm:prSet>
      <dgm:spPr/>
    </dgm:pt>
    <dgm:pt modelId="{9BA1BB09-D809-432B-A7E6-9D4009138B81}" type="pres">
      <dgm:prSet presAssocID="{C2758061-DAB1-4856-801A-1AE4F8E92AFF}" presName="txFour" presStyleLbl="node4" presStyleIdx="14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7330B-3C76-48CC-81AF-9386FAB99A2A}" type="pres">
      <dgm:prSet presAssocID="{C2758061-DAB1-4856-801A-1AE4F8E92AFF}" presName="parTransFour" presStyleCnt="0"/>
      <dgm:spPr/>
    </dgm:pt>
    <dgm:pt modelId="{0FFF60A6-E209-4432-8426-4522B14BDA18}" type="pres">
      <dgm:prSet presAssocID="{C2758061-DAB1-4856-801A-1AE4F8E92AFF}" presName="horzFour" presStyleCnt="0"/>
      <dgm:spPr/>
    </dgm:pt>
    <dgm:pt modelId="{1F3051DB-2672-4FAF-957D-17530476DF4C}" type="pres">
      <dgm:prSet presAssocID="{02CAF9B5-0698-4037-A77E-9E1F3C672BE2}" presName="vertFour" presStyleCnt="0">
        <dgm:presLayoutVars>
          <dgm:chPref val="3"/>
        </dgm:presLayoutVars>
      </dgm:prSet>
      <dgm:spPr/>
    </dgm:pt>
    <dgm:pt modelId="{253C1AE1-26DB-405A-B0C0-9EB156822837}" type="pres">
      <dgm:prSet presAssocID="{02CAF9B5-0698-4037-A77E-9E1F3C672BE2}" presName="txFour" presStyleLbl="node4" presStyleIdx="15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3DC4D5-FC67-4115-B812-F52AF2D6CD66}" type="pres">
      <dgm:prSet presAssocID="{02CAF9B5-0698-4037-A77E-9E1F3C672BE2}" presName="parTransFour" presStyleCnt="0"/>
      <dgm:spPr/>
    </dgm:pt>
    <dgm:pt modelId="{34929C8F-217A-4FEE-AF3B-2481DE33B04C}" type="pres">
      <dgm:prSet presAssocID="{02CAF9B5-0698-4037-A77E-9E1F3C672BE2}" presName="horzFour" presStyleCnt="0"/>
      <dgm:spPr/>
    </dgm:pt>
    <dgm:pt modelId="{2F88B0B1-6275-4680-9540-5AACC7EC8D3D}" type="pres">
      <dgm:prSet presAssocID="{797BDC92-21FF-4DD2-B21B-7014B2AF1F2A}" presName="vertFour" presStyleCnt="0">
        <dgm:presLayoutVars>
          <dgm:chPref val="3"/>
        </dgm:presLayoutVars>
      </dgm:prSet>
      <dgm:spPr/>
    </dgm:pt>
    <dgm:pt modelId="{13673C1A-E2A9-489C-ADCD-A0BAB76590D9}" type="pres">
      <dgm:prSet presAssocID="{797BDC92-21FF-4DD2-B21B-7014B2AF1F2A}" presName="txFour" presStyleLbl="node4" presStyleIdx="16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1CA926-144E-4015-A314-B0622018B2BE}" type="pres">
      <dgm:prSet presAssocID="{797BDC92-21FF-4DD2-B21B-7014B2AF1F2A}" presName="parTransFour" presStyleCnt="0"/>
      <dgm:spPr/>
    </dgm:pt>
    <dgm:pt modelId="{C8A02376-8F1B-4CD0-BEC1-30E02D686967}" type="pres">
      <dgm:prSet presAssocID="{797BDC92-21FF-4DD2-B21B-7014B2AF1F2A}" presName="horzFour" presStyleCnt="0"/>
      <dgm:spPr/>
    </dgm:pt>
    <dgm:pt modelId="{BEB8BCE9-DADE-42EA-9BB8-5794CCD58505}" type="pres">
      <dgm:prSet presAssocID="{32586000-48B3-4C75-A139-F9A14C2BE6B3}" presName="vertFour" presStyleCnt="0">
        <dgm:presLayoutVars>
          <dgm:chPref val="3"/>
        </dgm:presLayoutVars>
      </dgm:prSet>
      <dgm:spPr/>
    </dgm:pt>
    <dgm:pt modelId="{2A791D1E-A7DF-4814-A815-26DCDE5E86BF}" type="pres">
      <dgm:prSet presAssocID="{32586000-48B3-4C75-A139-F9A14C2BE6B3}" presName="txFour" presStyleLbl="node4" presStyleIdx="17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B2982-1879-4CC7-AB78-29FBD206C22C}" type="pres">
      <dgm:prSet presAssocID="{32586000-48B3-4C75-A139-F9A14C2BE6B3}" presName="horzFour" presStyleCnt="0"/>
      <dgm:spPr/>
    </dgm:pt>
    <dgm:pt modelId="{19F008DE-4203-4F60-B401-EE6EF220D004}" type="pres">
      <dgm:prSet presAssocID="{0B96DC1E-CD10-4524-9D53-C52832E95CA2}" presName="sibSpaceTwo" presStyleCnt="0"/>
      <dgm:spPr/>
    </dgm:pt>
    <dgm:pt modelId="{D0121718-A2AC-430F-8EAF-97657B20B004}" type="pres">
      <dgm:prSet presAssocID="{87C326AA-72C2-4EA2-9D77-D4482A82ED03}" presName="vertTwo" presStyleCnt="0"/>
      <dgm:spPr/>
    </dgm:pt>
    <dgm:pt modelId="{51BE9F5F-E2D8-4F16-9379-13294D9183F7}" type="pres">
      <dgm:prSet presAssocID="{87C326AA-72C2-4EA2-9D77-D4482A82ED03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6580B-AEAE-47C2-8BD8-6D8BAE96C513}" type="pres">
      <dgm:prSet presAssocID="{87C326AA-72C2-4EA2-9D77-D4482A82ED03}" presName="parTransTwo" presStyleCnt="0"/>
      <dgm:spPr/>
    </dgm:pt>
    <dgm:pt modelId="{E6A64039-8EAC-431A-8DEE-1819283D8500}" type="pres">
      <dgm:prSet presAssocID="{87C326AA-72C2-4EA2-9D77-D4482A82ED03}" presName="horzTwo" presStyleCnt="0"/>
      <dgm:spPr/>
    </dgm:pt>
    <dgm:pt modelId="{F0413FBB-9CD3-42A9-8DA4-314CE5DB1B39}" type="pres">
      <dgm:prSet presAssocID="{3F8C9190-FAE2-4A2C-8DE3-C45727DE48A0}" presName="vertThree" presStyleCnt="0"/>
      <dgm:spPr/>
    </dgm:pt>
    <dgm:pt modelId="{A99FBA3C-C73B-4E57-B0D7-200B3EFD2871}" type="pres">
      <dgm:prSet presAssocID="{3F8C9190-FAE2-4A2C-8DE3-C45727DE48A0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D29EE-2EBD-4517-8D08-4F6F336D06DE}" type="pres">
      <dgm:prSet presAssocID="{3F8C9190-FAE2-4A2C-8DE3-C45727DE48A0}" presName="parTransThree" presStyleCnt="0"/>
      <dgm:spPr/>
    </dgm:pt>
    <dgm:pt modelId="{DCFDBA8B-89FE-43FA-B464-E73BC7868DC1}" type="pres">
      <dgm:prSet presAssocID="{3F8C9190-FAE2-4A2C-8DE3-C45727DE48A0}" presName="horzThree" presStyleCnt="0"/>
      <dgm:spPr/>
    </dgm:pt>
    <dgm:pt modelId="{67A6F822-0E65-4101-A561-35A069752D55}" type="pres">
      <dgm:prSet presAssocID="{2DC38D0F-6514-4D79-9EA7-D3E2358C0F74}" presName="vertFour" presStyleCnt="0">
        <dgm:presLayoutVars>
          <dgm:chPref val="3"/>
        </dgm:presLayoutVars>
      </dgm:prSet>
      <dgm:spPr/>
    </dgm:pt>
    <dgm:pt modelId="{026C00B4-F402-4C28-AC24-320A256A9DCF}" type="pres">
      <dgm:prSet presAssocID="{2DC38D0F-6514-4D79-9EA7-D3E2358C0F74}" presName="txFour" presStyleLbl="node4" presStyleIdx="18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35751-158E-4BE2-AD73-6149F72859E8}" type="pres">
      <dgm:prSet presAssocID="{2DC38D0F-6514-4D79-9EA7-D3E2358C0F74}" presName="parTransFour" presStyleCnt="0"/>
      <dgm:spPr/>
    </dgm:pt>
    <dgm:pt modelId="{FB51713B-9E68-4545-842E-4CC3EFAB31C1}" type="pres">
      <dgm:prSet presAssocID="{2DC38D0F-6514-4D79-9EA7-D3E2358C0F74}" presName="horzFour" presStyleCnt="0"/>
      <dgm:spPr/>
    </dgm:pt>
    <dgm:pt modelId="{17EBB70C-BB4F-FD4A-AD50-8F0D2A8E68F7}" type="pres">
      <dgm:prSet presAssocID="{0DF0817D-464C-9642-BB1A-8D6DF426B4D5}" presName="vertFour" presStyleCnt="0">
        <dgm:presLayoutVars>
          <dgm:chPref val="3"/>
        </dgm:presLayoutVars>
      </dgm:prSet>
      <dgm:spPr/>
    </dgm:pt>
    <dgm:pt modelId="{7D78EF47-85BE-AD45-8A8D-0A0095CC56EC}" type="pres">
      <dgm:prSet presAssocID="{0DF0817D-464C-9642-BB1A-8D6DF426B4D5}" presName="txFour" presStyleLbl="node4" presStyleIdx="19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9C3F4-49E4-B84C-BEF4-8BC57F050BD5}" type="pres">
      <dgm:prSet presAssocID="{0DF0817D-464C-9642-BB1A-8D6DF426B4D5}" presName="parTransFour" presStyleCnt="0"/>
      <dgm:spPr/>
    </dgm:pt>
    <dgm:pt modelId="{2F1B1E3D-5FC8-6342-B77F-66290248C03E}" type="pres">
      <dgm:prSet presAssocID="{0DF0817D-464C-9642-BB1A-8D6DF426B4D5}" presName="horzFour" presStyleCnt="0"/>
      <dgm:spPr/>
    </dgm:pt>
    <dgm:pt modelId="{B73E115A-0869-4073-A3F7-C90D9F8E5BD2}" type="pres">
      <dgm:prSet presAssocID="{24067A5B-638C-4DA4-B5FE-877BF5A43B1F}" presName="vertFour" presStyleCnt="0">
        <dgm:presLayoutVars>
          <dgm:chPref val="3"/>
        </dgm:presLayoutVars>
      </dgm:prSet>
      <dgm:spPr/>
    </dgm:pt>
    <dgm:pt modelId="{902AF458-FCE0-4688-901B-C2D27332D6F1}" type="pres">
      <dgm:prSet presAssocID="{24067A5B-638C-4DA4-B5FE-877BF5A43B1F}" presName="txFour" presStyleLbl="node4" presStyleIdx="20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DD5543-7977-4440-9B1C-AF6573B4FD4F}" type="pres">
      <dgm:prSet presAssocID="{24067A5B-638C-4DA4-B5FE-877BF5A43B1F}" presName="parTransFour" presStyleCnt="0"/>
      <dgm:spPr/>
    </dgm:pt>
    <dgm:pt modelId="{5CF4421C-0291-48E7-8E38-D26F0AE00DFA}" type="pres">
      <dgm:prSet presAssocID="{24067A5B-638C-4DA4-B5FE-877BF5A43B1F}" presName="horzFour" presStyleCnt="0"/>
      <dgm:spPr/>
    </dgm:pt>
    <dgm:pt modelId="{86C54E41-51CA-4912-9D18-2010EEC3A8F2}" type="pres">
      <dgm:prSet presAssocID="{F40B6294-5BAC-4376-A4FE-92873ED7F801}" presName="vertFour" presStyleCnt="0">
        <dgm:presLayoutVars>
          <dgm:chPref val="3"/>
        </dgm:presLayoutVars>
      </dgm:prSet>
      <dgm:spPr/>
    </dgm:pt>
    <dgm:pt modelId="{43AF9D55-E649-4F93-887E-255E5FD1AD1D}" type="pres">
      <dgm:prSet presAssocID="{F40B6294-5BAC-4376-A4FE-92873ED7F801}" presName="txFour" presStyleLbl="node4" presStyleIdx="21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EB50E-2B07-4CE1-A834-31409B2A798E}" type="pres">
      <dgm:prSet presAssocID="{F40B6294-5BAC-4376-A4FE-92873ED7F801}" presName="parTransFour" presStyleCnt="0"/>
      <dgm:spPr/>
    </dgm:pt>
    <dgm:pt modelId="{275E814A-2EDF-4590-B66D-A0B290CFB495}" type="pres">
      <dgm:prSet presAssocID="{F40B6294-5BAC-4376-A4FE-92873ED7F801}" presName="horzFour" presStyleCnt="0"/>
      <dgm:spPr/>
    </dgm:pt>
    <dgm:pt modelId="{DC8BDEAB-C187-4230-ACA6-DA5FE125569B}" type="pres">
      <dgm:prSet presAssocID="{35497280-88DA-44E6-AAD5-2C17A27BE67E}" presName="vertFour" presStyleCnt="0">
        <dgm:presLayoutVars>
          <dgm:chPref val="3"/>
        </dgm:presLayoutVars>
      </dgm:prSet>
      <dgm:spPr/>
    </dgm:pt>
    <dgm:pt modelId="{4AA205FB-AC5D-48B1-90C0-046DA8ABFD3B}" type="pres">
      <dgm:prSet presAssocID="{35497280-88DA-44E6-AAD5-2C17A27BE67E}" presName="txFour" presStyleLbl="node4" presStyleIdx="22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B21EC-F86B-42CF-991B-700DE1CFF321}" type="pres">
      <dgm:prSet presAssocID="{35497280-88DA-44E6-AAD5-2C17A27BE67E}" presName="horzFour" presStyleCnt="0"/>
      <dgm:spPr/>
    </dgm:pt>
    <dgm:pt modelId="{9264FE39-8184-4B3C-B02F-7D9B320A741D}" type="pres">
      <dgm:prSet presAssocID="{AC23C6DA-E781-4100-87FF-131B8B295E6D}" presName="sibSpaceOne" presStyleCnt="0"/>
      <dgm:spPr/>
    </dgm:pt>
    <dgm:pt modelId="{F98639D2-79CE-4A2A-B279-8A103B9D2C4E}" type="pres">
      <dgm:prSet presAssocID="{C9EBCD99-548A-4735-8E4C-9189D515E19A}" presName="vertOne" presStyleCnt="0"/>
      <dgm:spPr/>
    </dgm:pt>
    <dgm:pt modelId="{774216B2-574D-4910-B780-2F9FEFED37A8}" type="pres">
      <dgm:prSet presAssocID="{C9EBCD99-548A-4735-8E4C-9189D515E19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E0BE39-C127-4B32-85C1-B1132CC152FF}" type="pres">
      <dgm:prSet presAssocID="{C9EBCD99-548A-4735-8E4C-9189D515E19A}" presName="parTransOne" presStyleCnt="0"/>
      <dgm:spPr/>
    </dgm:pt>
    <dgm:pt modelId="{2F515308-3BF7-4628-9F59-675803E2C24B}" type="pres">
      <dgm:prSet presAssocID="{C9EBCD99-548A-4735-8E4C-9189D515E19A}" presName="horzOne" presStyleCnt="0"/>
      <dgm:spPr/>
    </dgm:pt>
    <dgm:pt modelId="{776086AB-3B54-4F5F-BAFF-C5F3863DA293}" type="pres">
      <dgm:prSet presAssocID="{932E8FEE-8CEC-46AC-B76D-B738813BB08A}" presName="vertTwo" presStyleCnt="0"/>
      <dgm:spPr/>
    </dgm:pt>
    <dgm:pt modelId="{1E7CCCD0-3B07-4519-94B5-353893B28331}" type="pres">
      <dgm:prSet presAssocID="{932E8FEE-8CEC-46AC-B76D-B738813BB08A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90DA0A-BD41-403B-A53B-3349E67AEE0E}" type="pres">
      <dgm:prSet presAssocID="{932E8FEE-8CEC-46AC-B76D-B738813BB08A}" presName="parTransTwo" presStyleCnt="0"/>
      <dgm:spPr/>
    </dgm:pt>
    <dgm:pt modelId="{90BFD18A-5A35-44D0-B3B5-CF0C3861C298}" type="pres">
      <dgm:prSet presAssocID="{932E8FEE-8CEC-46AC-B76D-B738813BB08A}" presName="horzTwo" presStyleCnt="0"/>
      <dgm:spPr/>
    </dgm:pt>
    <dgm:pt modelId="{745C4B01-57B1-483E-BF56-10C2B2A71AE1}" type="pres">
      <dgm:prSet presAssocID="{1CDF53C5-0471-4E93-A6B7-C3F1E09F9DB6}" presName="vertThree" presStyleCnt="0"/>
      <dgm:spPr/>
    </dgm:pt>
    <dgm:pt modelId="{40721BAD-6545-493C-8FD3-11BFB2862F31}" type="pres">
      <dgm:prSet presAssocID="{1CDF53C5-0471-4E93-A6B7-C3F1E09F9DB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3CF25-9074-49D7-B9F1-8740A56B9E8D}" type="pres">
      <dgm:prSet presAssocID="{1CDF53C5-0471-4E93-A6B7-C3F1E09F9DB6}" presName="parTransThree" presStyleCnt="0"/>
      <dgm:spPr/>
    </dgm:pt>
    <dgm:pt modelId="{21A2D1C4-18C3-41F0-B80B-C6407C2DA2A6}" type="pres">
      <dgm:prSet presAssocID="{1CDF53C5-0471-4E93-A6B7-C3F1E09F9DB6}" presName="horzThree" presStyleCnt="0"/>
      <dgm:spPr/>
    </dgm:pt>
    <dgm:pt modelId="{E64E4A9D-CFB3-4CB8-871E-69E3C005BFA9}" type="pres">
      <dgm:prSet presAssocID="{A554787B-ED32-4687-B9BB-CD7496B3ACC1}" presName="vertFour" presStyleCnt="0">
        <dgm:presLayoutVars>
          <dgm:chPref val="3"/>
        </dgm:presLayoutVars>
      </dgm:prSet>
      <dgm:spPr/>
    </dgm:pt>
    <dgm:pt modelId="{E3220B56-D705-482E-B6E8-81B4AB4C3041}" type="pres">
      <dgm:prSet presAssocID="{A554787B-ED32-4687-B9BB-CD7496B3ACC1}" presName="txFour" presStyleLbl="node4" presStyleIdx="23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77B39-3AC7-4549-8B68-9C23FAF5F499}" type="pres">
      <dgm:prSet presAssocID="{A554787B-ED32-4687-B9BB-CD7496B3ACC1}" presName="parTransFour" presStyleCnt="0"/>
      <dgm:spPr/>
    </dgm:pt>
    <dgm:pt modelId="{5B4A3F86-251C-47CE-B84D-4BD36589B968}" type="pres">
      <dgm:prSet presAssocID="{A554787B-ED32-4687-B9BB-CD7496B3ACC1}" presName="horzFour" presStyleCnt="0"/>
      <dgm:spPr/>
    </dgm:pt>
    <dgm:pt modelId="{893385B8-549D-4A23-BC33-8DBA0E87875C}" type="pres">
      <dgm:prSet presAssocID="{15C97B99-FED5-46F2-89A8-D2CD603EE57A}" presName="vertFour" presStyleCnt="0">
        <dgm:presLayoutVars>
          <dgm:chPref val="3"/>
        </dgm:presLayoutVars>
      </dgm:prSet>
      <dgm:spPr/>
    </dgm:pt>
    <dgm:pt modelId="{AA1BC8DE-EFC1-497F-8920-23E077B9DCAA}" type="pres">
      <dgm:prSet presAssocID="{15C97B99-FED5-46F2-89A8-D2CD603EE57A}" presName="txFour" presStyleLbl="node4" presStyleIdx="24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9E73B-113E-4266-9C3A-38D0C37A5555}" type="pres">
      <dgm:prSet presAssocID="{15C97B99-FED5-46F2-89A8-D2CD603EE57A}" presName="parTransFour" presStyleCnt="0"/>
      <dgm:spPr/>
    </dgm:pt>
    <dgm:pt modelId="{FF0DFF99-BB44-4B12-A72B-6B74EBD3C606}" type="pres">
      <dgm:prSet presAssocID="{15C97B99-FED5-46F2-89A8-D2CD603EE57A}" presName="horzFour" presStyleCnt="0"/>
      <dgm:spPr/>
    </dgm:pt>
    <dgm:pt modelId="{DA3BC510-B0A6-4450-A455-E23D209EBEB0}" type="pres">
      <dgm:prSet presAssocID="{D00FA8E3-43FC-4928-88A0-6A466A9E9E39}" presName="vertFour" presStyleCnt="0">
        <dgm:presLayoutVars>
          <dgm:chPref val="3"/>
        </dgm:presLayoutVars>
      </dgm:prSet>
      <dgm:spPr/>
    </dgm:pt>
    <dgm:pt modelId="{1D2015F3-105F-4327-9300-80835F6C2837}" type="pres">
      <dgm:prSet presAssocID="{D00FA8E3-43FC-4928-88A0-6A466A9E9E39}" presName="txFour" presStyleLbl="node4" presStyleIdx="25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85CCE-9B45-414F-871B-649CAB1F2913}" type="pres">
      <dgm:prSet presAssocID="{D00FA8E3-43FC-4928-88A0-6A466A9E9E39}" presName="parTransFour" presStyleCnt="0"/>
      <dgm:spPr/>
    </dgm:pt>
    <dgm:pt modelId="{DE475595-484D-4B1B-8983-305FA05C6538}" type="pres">
      <dgm:prSet presAssocID="{D00FA8E3-43FC-4928-88A0-6A466A9E9E39}" presName="horzFour" presStyleCnt="0"/>
      <dgm:spPr/>
    </dgm:pt>
    <dgm:pt modelId="{3DCE79E3-7128-BC48-B0EC-6FA238B10214}" type="pres">
      <dgm:prSet presAssocID="{02892594-E7BA-864E-A3A0-199DD7C95F09}" presName="vertFour" presStyleCnt="0">
        <dgm:presLayoutVars>
          <dgm:chPref val="3"/>
        </dgm:presLayoutVars>
      </dgm:prSet>
      <dgm:spPr/>
    </dgm:pt>
    <dgm:pt modelId="{37E62B56-7AED-8448-A410-9D037EB1332F}" type="pres">
      <dgm:prSet presAssocID="{02892594-E7BA-864E-A3A0-199DD7C95F09}" presName="txFour" presStyleLbl="node4" presStyleIdx="26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6DDC1-E075-B249-BAC1-091B9EA3AA0D}" type="pres">
      <dgm:prSet presAssocID="{02892594-E7BA-864E-A3A0-199DD7C95F09}" presName="parTransFour" presStyleCnt="0"/>
      <dgm:spPr/>
    </dgm:pt>
    <dgm:pt modelId="{E353A649-B9FC-324A-8395-739B5FD45256}" type="pres">
      <dgm:prSet presAssocID="{02892594-E7BA-864E-A3A0-199DD7C95F09}" presName="horzFour" presStyleCnt="0"/>
      <dgm:spPr/>
    </dgm:pt>
    <dgm:pt modelId="{110A1FC9-BA9C-4648-9937-7720A5ACF39E}" type="pres">
      <dgm:prSet presAssocID="{DBC478E3-6156-5F48-B5E8-2A4CFE26DF12}" presName="vertFour" presStyleCnt="0">
        <dgm:presLayoutVars>
          <dgm:chPref val="3"/>
        </dgm:presLayoutVars>
      </dgm:prSet>
      <dgm:spPr/>
    </dgm:pt>
    <dgm:pt modelId="{43A32026-9CC5-1445-A23D-8416E91D8F51}" type="pres">
      <dgm:prSet presAssocID="{DBC478E3-6156-5F48-B5E8-2A4CFE26DF12}" presName="txFour" presStyleLbl="node4" presStyleIdx="27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D1A0DC-D2F1-3548-93EA-8EC34C2F9AE9}" type="pres">
      <dgm:prSet presAssocID="{DBC478E3-6156-5F48-B5E8-2A4CFE26DF12}" presName="parTransFour" presStyleCnt="0"/>
      <dgm:spPr/>
    </dgm:pt>
    <dgm:pt modelId="{3A0147D2-95ED-FE47-A9F8-3F180EF320E2}" type="pres">
      <dgm:prSet presAssocID="{DBC478E3-6156-5F48-B5E8-2A4CFE26DF12}" presName="horzFour" presStyleCnt="0"/>
      <dgm:spPr/>
    </dgm:pt>
    <dgm:pt modelId="{A7C65E07-E6A4-4533-B1FF-21122E4D4A4D}" type="pres">
      <dgm:prSet presAssocID="{7027FC49-13AE-4A11-9F54-1F1366048512}" presName="vertFour" presStyleCnt="0">
        <dgm:presLayoutVars>
          <dgm:chPref val="3"/>
        </dgm:presLayoutVars>
      </dgm:prSet>
      <dgm:spPr/>
    </dgm:pt>
    <dgm:pt modelId="{E79612D1-819C-40ED-ADA7-0DAD21A22AAF}" type="pres">
      <dgm:prSet presAssocID="{7027FC49-13AE-4A11-9F54-1F1366048512}" presName="txFour" presStyleLbl="node4" presStyleIdx="28" presStyleCnt="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9B869D-7239-482C-A534-6875EBB3C532}" type="pres">
      <dgm:prSet presAssocID="{7027FC49-13AE-4A11-9F54-1F1366048512}" presName="horzFour" presStyleCnt="0"/>
      <dgm:spPr/>
    </dgm:pt>
  </dgm:ptLst>
  <dgm:cxnLst>
    <dgm:cxn modelId="{3FD79AB7-12D8-4A8C-B402-E77172E498E5}" srcId="{860B79A0-41DE-4AB4-9340-8FB28CE51F80}" destId="{05F829B0-8ED0-45D3-BB36-9D06BC117003}" srcOrd="0" destOrd="0" parTransId="{0F33EE3E-3C1C-4668-BC57-7559FEE34B5D}" sibTransId="{85335C99-9A14-4DBF-8A9A-B61F06F2BB45}"/>
    <dgm:cxn modelId="{DDB37F05-2450-4112-866B-C0F56449B545}" srcId="{95038FCB-E99C-4FC5-9260-AF4DB021941A}" destId="{FFDA34B0-D37E-44F7-BAFB-93904FD02AAF}" srcOrd="0" destOrd="0" parTransId="{BA8CF471-8A48-4D9F-B6B8-43EFF1DA1179}" sibTransId="{981B2E6D-76E8-42C4-B92A-CFCB482EFA61}"/>
    <dgm:cxn modelId="{EBA3B4BD-642A-8244-9B48-3D856B74B287}" type="presOf" srcId="{02892594-E7BA-864E-A3A0-199DD7C95F09}" destId="{37E62B56-7AED-8448-A410-9D037EB1332F}" srcOrd="0" destOrd="0" presId="urn:microsoft.com/office/officeart/2005/8/layout/hierarchy4"/>
    <dgm:cxn modelId="{09DE7A4B-1CA6-5843-9515-DD11101A561F}" srcId="{2DC38D0F-6514-4D79-9EA7-D3E2358C0F74}" destId="{0DF0817D-464C-9642-BB1A-8D6DF426B4D5}" srcOrd="0" destOrd="0" parTransId="{C790DBEA-1E84-6D4F-8193-DD00EA124106}" sibTransId="{CCC9B712-11D8-734A-83A0-15422521D47E}"/>
    <dgm:cxn modelId="{63529D21-0066-0B4D-9987-47C8ED6D66F8}" type="presOf" srcId="{142D43B6-8053-41A9-B1F7-96208F771ABC}" destId="{BB95580E-1430-4573-9EFF-1CB760F9A52C}" srcOrd="0" destOrd="0" presId="urn:microsoft.com/office/officeart/2005/8/layout/hierarchy4"/>
    <dgm:cxn modelId="{9E453798-CD18-FD41-88D6-86AA6AA3B1C2}" srcId="{D00FA8E3-43FC-4928-88A0-6A466A9E9E39}" destId="{02892594-E7BA-864E-A3A0-199DD7C95F09}" srcOrd="0" destOrd="0" parTransId="{DEDF52DB-4C20-FD49-9D41-4472D41D67F3}" sibTransId="{AE9A5054-8B8B-234A-9654-F5B8A8988541}"/>
    <dgm:cxn modelId="{6BC70F03-9407-4CAD-B3AC-B0058D9CA217}" srcId="{C2758061-DAB1-4856-801A-1AE4F8E92AFF}" destId="{02CAF9B5-0698-4037-A77E-9E1F3C672BE2}" srcOrd="0" destOrd="0" parTransId="{65888C39-25F4-47EA-B3AF-EB5BB0B3A027}" sibTransId="{BF6A8F73-3666-40CC-8F0B-C94CA3A75644}"/>
    <dgm:cxn modelId="{DC10B893-DC52-DD42-A290-18D96105287C}" type="presOf" srcId="{87C326AA-72C2-4EA2-9D77-D4482A82ED03}" destId="{51BE9F5F-E2D8-4F16-9379-13294D9183F7}" srcOrd="0" destOrd="0" presId="urn:microsoft.com/office/officeart/2005/8/layout/hierarchy4"/>
    <dgm:cxn modelId="{A553D866-E25F-4CB3-A4D7-C10E98DB3433}" srcId="{BD3361BD-FEE3-4E5A-A947-81FF8B946876}" destId="{142D43B6-8053-41A9-B1F7-96208F771ABC}" srcOrd="0" destOrd="0" parTransId="{497D8857-56EF-4953-A508-649341C7B656}" sibTransId="{57BA9F22-F2A2-4922-9C58-C01F0DA2E6CE}"/>
    <dgm:cxn modelId="{6626EC72-C312-452E-B926-5AB5AAD0E471}" srcId="{235A9AC8-F632-4A68-85C8-0389C44084FF}" destId="{87C326AA-72C2-4EA2-9D77-D4482A82ED03}" srcOrd="3" destOrd="0" parTransId="{51F715C0-D9BC-4DA2-AF1E-755D452A0F51}" sibTransId="{A46C2EC8-AB33-40FD-9029-0B2851F31570}"/>
    <dgm:cxn modelId="{8F214CE9-96F4-2745-85D0-2091DB101FE6}" type="presOf" srcId="{8DDE7970-17ED-4020-925F-61E82E09806A}" destId="{139B3270-D900-4AB5-A946-28286272803E}" srcOrd="0" destOrd="0" presId="urn:microsoft.com/office/officeart/2005/8/layout/hierarchy4"/>
    <dgm:cxn modelId="{976863EA-57EF-D142-88F8-C613EA962846}" type="presOf" srcId="{7027FC49-13AE-4A11-9F54-1F1366048512}" destId="{E79612D1-819C-40ED-ADA7-0DAD21A22AAF}" srcOrd="0" destOrd="0" presId="urn:microsoft.com/office/officeart/2005/8/layout/hierarchy4"/>
    <dgm:cxn modelId="{B20F11B2-4E33-4000-AF0A-057AC8B5228E}" srcId="{142D43B6-8053-41A9-B1F7-96208F771ABC}" destId="{8DDE7970-17ED-4020-925F-61E82E09806A}" srcOrd="0" destOrd="0" parTransId="{5415A321-B58A-4394-A893-1EDA877B602E}" sibTransId="{11E6A69B-9D19-4A1C-9A1D-14355E23FB87}"/>
    <dgm:cxn modelId="{56CE4FB2-2F8A-224D-BC78-157BE7EA2FBD}" type="presOf" srcId="{D4B81AFD-9E19-4D62-810F-FE6E79F447EA}" destId="{81E4DF17-C941-4F12-AA72-848D96B4440D}" srcOrd="0" destOrd="0" presId="urn:microsoft.com/office/officeart/2005/8/layout/hierarchy4"/>
    <dgm:cxn modelId="{EE6D9DE1-A204-8045-8CF5-F704BDEB14C6}" type="presOf" srcId="{35497280-88DA-44E6-AAD5-2C17A27BE67E}" destId="{4AA205FB-AC5D-48B1-90C0-046DA8ABFD3B}" srcOrd="0" destOrd="0" presId="urn:microsoft.com/office/officeart/2005/8/layout/hierarchy4"/>
    <dgm:cxn modelId="{460DBEF3-667C-4C2F-A0DF-96A4CFD5278B}" srcId="{3F8C9190-FAE2-4A2C-8DE3-C45727DE48A0}" destId="{2DC38D0F-6514-4D79-9EA7-D3E2358C0F74}" srcOrd="0" destOrd="0" parTransId="{83ACC134-F3E4-4AEA-8EFE-CEBFFF10CFF7}" sibTransId="{03FD3EA8-001D-44F8-84EC-B544AAD6DCD9}"/>
    <dgm:cxn modelId="{85A9E65C-4F93-44ED-945C-D0EDD34F85C0}" srcId="{235A9AC8-F632-4A68-85C8-0389C44084FF}" destId="{95038FCB-E99C-4FC5-9260-AF4DB021941A}" srcOrd="1" destOrd="0" parTransId="{B7B6DBFB-8755-4C94-9920-8884ECB78C82}" sibTransId="{F85EABB2-43BF-4020-A083-F6C950432931}"/>
    <dgm:cxn modelId="{9CDBA88B-4345-412C-B209-7973FB14D352}" srcId="{932E8FEE-8CEC-46AC-B76D-B738813BB08A}" destId="{1CDF53C5-0471-4E93-A6B7-C3F1E09F9DB6}" srcOrd="0" destOrd="0" parTransId="{7C89D0ED-F9A1-4F0F-9518-BB001B8CAAB7}" sibTransId="{762F6363-2E04-4009-9F22-1166BAE13F9C}"/>
    <dgm:cxn modelId="{C373D930-D078-467D-B4F6-3093C9ACA543}" srcId="{D4B81AFD-9E19-4D62-810F-FE6E79F447EA}" destId="{5D067FB0-F084-4B6B-A1C1-ACB0BB7CCE7A}" srcOrd="0" destOrd="0" parTransId="{6B9703B7-A59C-43C3-AD5B-D10985C4A14B}" sibTransId="{C658E37B-0210-4BC1-87F4-18CEF2B6F310}"/>
    <dgm:cxn modelId="{2ECDC67A-DB6B-49DD-85B7-81AFB200C5B2}" srcId="{5D067FB0-F084-4B6B-A1C1-ACB0BB7CCE7A}" destId="{860B79A0-41DE-4AB4-9340-8FB28CE51F80}" srcOrd="0" destOrd="0" parTransId="{1CA0ACC7-B4D9-460E-9289-72F57B0A63BF}" sibTransId="{A818512B-B236-4803-AA51-9C07D00FDA5D}"/>
    <dgm:cxn modelId="{47EF6583-B9FE-DA4A-A11E-78668492447F}" type="presOf" srcId="{7767A717-D05D-4517-BD27-B289DD1A0150}" destId="{C5170F74-564A-44D6-982C-4C97903B311E}" srcOrd="0" destOrd="0" presId="urn:microsoft.com/office/officeart/2005/8/layout/hierarchy4"/>
    <dgm:cxn modelId="{4A3B1582-D104-4E99-90D1-679AEF358C56}" srcId="{A38F28C4-C1DD-4FD4-B522-E78719ABAF60}" destId="{56B424FA-803F-465B-BF15-559C3EC1D5A1}" srcOrd="0" destOrd="0" parTransId="{1F6E9636-8E11-46B2-9B69-3266B649D873}" sibTransId="{52392059-3550-46B3-8321-7F83C04E0612}"/>
    <dgm:cxn modelId="{26ECD947-7B98-1046-A50C-E72951F1E3FA}" srcId="{02892594-E7BA-864E-A3A0-199DD7C95F09}" destId="{DBC478E3-6156-5F48-B5E8-2A4CFE26DF12}" srcOrd="0" destOrd="0" parTransId="{6F025286-8986-D445-8735-C7E456D445BB}" sibTransId="{3E40AC62-A7CA-B248-8D9A-8C1D057C08AF}"/>
    <dgm:cxn modelId="{2AF66E1E-61D0-413C-ACFB-6F5589D7B860}" srcId="{7767A717-D05D-4517-BD27-B289DD1A0150}" destId="{235A9AC8-F632-4A68-85C8-0389C44084FF}" srcOrd="0" destOrd="0" parTransId="{DFDB83E1-63CB-4711-8B44-159CA9F0395F}" sibTransId="{AC23C6DA-E781-4100-87FF-131B8B295E6D}"/>
    <dgm:cxn modelId="{EBC71333-6193-3B4F-A20A-4E759F2FCEC7}" type="presOf" srcId="{C9EBCD99-548A-4735-8E4C-9189D515E19A}" destId="{774216B2-574D-4910-B780-2F9FEFED37A8}" srcOrd="0" destOrd="0" presId="urn:microsoft.com/office/officeart/2005/8/layout/hierarchy4"/>
    <dgm:cxn modelId="{A57E6656-B7B1-4200-832C-799D7DD8DEF9}" srcId="{A554787B-ED32-4687-B9BB-CD7496B3ACC1}" destId="{15C97B99-FED5-46F2-89A8-D2CD603EE57A}" srcOrd="0" destOrd="0" parTransId="{E7DD3FFA-37B7-4B3A-B6C3-736AB6C97759}" sibTransId="{B4AC09AC-ABCB-45E6-AF53-BDA9302F733D}"/>
    <dgm:cxn modelId="{D1429EF4-AAC6-48A1-8646-4348689DCEF6}" srcId="{0DF0817D-464C-9642-BB1A-8D6DF426B4D5}" destId="{24067A5B-638C-4DA4-B5FE-877BF5A43B1F}" srcOrd="0" destOrd="0" parTransId="{E93F836F-6F48-4878-8812-08734E9F830D}" sibTransId="{F294E879-4C3D-4779-AB1C-877A5DFCFC05}"/>
    <dgm:cxn modelId="{D71E45A8-8B7F-1F45-AE7C-8F2F9331A7A1}" type="presOf" srcId="{932E8FEE-8CEC-46AC-B76D-B738813BB08A}" destId="{1E7CCCD0-3B07-4519-94B5-353893B28331}" srcOrd="0" destOrd="0" presId="urn:microsoft.com/office/officeart/2005/8/layout/hierarchy4"/>
    <dgm:cxn modelId="{873FFD9A-7D96-7746-9BFA-0D303680133A}" type="presOf" srcId="{D00FA8E3-43FC-4928-88A0-6A466A9E9E39}" destId="{1D2015F3-105F-4327-9300-80835F6C2837}" srcOrd="0" destOrd="0" presId="urn:microsoft.com/office/officeart/2005/8/layout/hierarchy4"/>
    <dgm:cxn modelId="{1E68F34C-1664-F542-B85D-BE0E4324BED9}" type="presOf" srcId="{FFDA34B0-D37E-44F7-BAFB-93904FD02AAF}" destId="{8C872F5A-F1AF-4DF1-8F7C-DD5643EF2A0D}" srcOrd="0" destOrd="0" presId="urn:microsoft.com/office/officeart/2005/8/layout/hierarchy4"/>
    <dgm:cxn modelId="{C185728E-B356-5444-9BD3-025A38273354}" type="presOf" srcId="{DBC478E3-6156-5F48-B5E8-2A4CFE26DF12}" destId="{43A32026-9CC5-1445-A23D-8416E91D8F51}" srcOrd="0" destOrd="0" presId="urn:microsoft.com/office/officeart/2005/8/layout/hierarchy4"/>
    <dgm:cxn modelId="{8519C896-BBC7-43AA-9781-45F34A994827}" srcId="{68E4B3A6-D3DB-449D-9B38-D33E55AC1D18}" destId="{538BC37B-3950-4C28-9828-B8A1B2F686C1}" srcOrd="0" destOrd="0" parTransId="{C0846D1E-4234-41C1-8F54-108B807014BF}" sibTransId="{78AFBF22-AE72-435D-A060-A59515D1EFB3}"/>
    <dgm:cxn modelId="{FC71F142-D635-4818-B327-671D77D406E9}" srcId="{DBC478E3-6156-5F48-B5E8-2A4CFE26DF12}" destId="{7027FC49-13AE-4A11-9F54-1F1366048512}" srcOrd="0" destOrd="0" parTransId="{A7B90261-6A62-4D9D-92B0-43A25FE65A75}" sibTransId="{A123EDB0-3BC5-4A87-814A-F77612BD4498}"/>
    <dgm:cxn modelId="{48F7027C-E738-4505-8921-F2831B7BA8F9}" srcId="{1CDF53C5-0471-4E93-A6B7-C3F1E09F9DB6}" destId="{A554787B-ED32-4687-B9BB-CD7496B3ACC1}" srcOrd="0" destOrd="0" parTransId="{F31651B3-FADC-4A51-A9C2-7A6549F354CE}" sibTransId="{B10B483B-8035-493F-AE1E-B2CE93EBFE09}"/>
    <dgm:cxn modelId="{32445ACC-D459-4BFF-8650-53287DFEEE70}" srcId="{ECB59F1C-0B5F-4821-8CA9-4C29ABECDD66}" destId="{73C8961F-B7FB-473B-B32B-3E3347D2FFB7}" srcOrd="0" destOrd="0" parTransId="{9ADDD637-E646-417F-9A72-372A38ACDE89}" sibTransId="{C1C4F701-73FC-4799-B96F-2DE7F79EDBD5}"/>
    <dgm:cxn modelId="{11506FB5-BD4F-4D56-B07F-C61235057FA2}" srcId="{F40B6294-5BAC-4376-A4FE-92873ED7F801}" destId="{35497280-88DA-44E6-AAD5-2C17A27BE67E}" srcOrd="0" destOrd="0" parTransId="{3D2FF709-3899-44CB-BB72-2E6DF569BB7A}" sibTransId="{2861FDF7-588B-4539-8561-A54747C03961}"/>
    <dgm:cxn modelId="{4D0BAB88-CD77-457C-B5EC-C61618A0AD36}" srcId="{797BDC92-21FF-4DD2-B21B-7014B2AF1F2A}" destId="{32586000-48B3-4C75-A139-F9A14C2BE6B3}" srcOrd="0" destOrd="0" parTransId="{93581013-E04E-4245-A549-BDCBAA7BCC8F}" sibTransId="{C5FFF09A-D9D3-40F2-B8C9-C167D0F94948}"/>
    <dgm:cxn modelId="{48EC7F84-269F-4708-8254-67CB3BA9D129}" srcId="{15C97B99-FED5-46F2-89A8-D2CD603EE57A}" destId="{D00FA8E3-43FC-4928-88A0-6A466A9E9E39}" srcOrd="0" destOrd="0" parTransId="{C5E4FACE-C0EA-45B4-8184-88236CF8E550}" sibTransId="{7418540D-5FAA-4CB6-95CD-DB97730F9E70}"/>
    <dgm:cxn modelId="{5B017A56-E5BC-714E-A08F-E02E43EED987}" type="presOf" srcId="{2E04ACB5-539D-4732-A6FC-70B7F430B4C8}" destId="{6845ADF5-FFE9-4755-869D-D3BA4EF885DB}" srcOrd="0" destOrd="0" presId="urn:microsoft.com/office/officeart/2005/8/layout/hierarchy4"/>
    <dgm:cxn modelId="{F8D46FBA-8DD6-DE46-B669-C94618F926AA}" type="presOf" srcId="{14C39F3A-4A7F-40C1-8ACE-35AAC2AFEA0E}" destId="{89A8CCED-2638-42CF-BD65-053B3A15A69B}" srcOrd="0" destOrd="0" presId="urn:microsoft.com/office/officeart/2005/8/layout/hierarchy4"/>
    <dgm:cxn modelId="{1FDB1C8D-3056-8449-9720-081B62F4B5D8}" type="presOf" srcId="{5D067FB0-F084-4B6B-A1C1-ACB0BB7CCE7A}" destId="{9FC13E7B-E653-4EAD-B0B8-7E90FA248F68}" srcOrd="0" destOrd="0" presId="urn:microsoft.com/office/officeart/2005/8/layout/hierarchy4"/>
    <dgm:cxn modelId="{26991FE8-C8A4-4D24-8ED7-7479C9BAFFC0}" srcId="{87C326AA-72C2-4EA2-9D77-D4482A82ED03}" destId="{3F8C9190-FAE2-4A2C-8DE3-C45727DE48A0}" srcOrd="0" destOrd="0" parTransId="{72684BE2-94D2-4C8F-8CE9-57A3FC5FE9D9}" sibTransId="{0D5DE6A7-81F1-424F-9ABE-7EC77C5D8BE6}"/>
    <dgm:cxn modelId="{24D377F8-63EB-41AF-B36B-8F07FA4A2526}" srcId="{FFDA34B0-D37E-44F7-BAFB-93904FD02AAF}" destId="{34EAF31B-E7E1-46EA-A817-1E71948FB870}" srcOrd="0" destOrd="0" parTransId="{DCAAFCE5-EC2F-479E-8BC2-DB0EBFADFA1C}" sibTransId="{11D19290-AAE4-49CB-B138-DFE6D16C633C}"/>
    <dgm:cxn modelId="{6789B161-CDAC-BE44-A47F-6BFD32A61D82}" type="presOf" srcId="{C2758061-DAB1-4856-801A-1AE4F8E92AFF}" destId="{9BA1BB09-D809-432B-A7E6-9D4009138B81}" srcOrd="0" destOrd="0" presId="urn:microsoft.com/office/officeart/2005/8/layout/hierarchy4"/>
    <dgm:cxn modelId="{F3B290F1-C2BF-434A-9E0E-DC9CDA21FC00}" type="presOf" srcId="{538BC37B-3950-4C28-9828-B8A1B2F686C1}" destId="{FC53EB07-2706-443E-A178-4EC076587D5F}" srcOrd="0" destOrd="0" presId="urn:microsoft.com/office/officeart/2005/8/layout/hierarchy4"/>
    <dgm:cxn modelId="{045C0A27-46A3-4D49-923A-64276A120EAE}" srcId="{235A9AC8-F632-4A68-85C8-0389C44084FF}" destId="{D4B81AFD-9E19-4D62-810F-FE6E79F447EA}" srcOrd="0" destOrd="0" parTransId="{5E2D6A2B-A1E8-40BB-98F5-A3954DA90E1D}" sibTransId="{B93CE0C1-5FA9-49A6-B653-11790392D711}"/>
    <dgm:cxn modelId="{D7A5A9C2-4920-1F4B-809E-85CE17288839}" type="presOf" srcId="{1CDF53C5-0471-4E93-A6B7-C3F1E09F9DB6}" destId="{40721BAD-6545-493C-8FD3-11BFB2862F31}" srcOrd="0" destOrd="0" presId="urn:microsoft.com/office/officeart/2005/8/layout/hierarchy4"/>
    <dgm:cxn modelId="{E671008A-CDD4-424B-A8D8-7970903C9091}" type="presOf" srcId="{ECB59F1C-0B5F-4821-8CA9-4C29ABECDD66}" destId="{8077AC32-11B3-4059-B012-5585C2EEBE1D}" srcOrd="0" destOrd="0" presId="urn:microsoft.com/office/officeart/2005/8/layout/hierarchy4"/>
    <dgm:cxn modelId="{8D462FE4-7BD7-D04F-B682-818E23F769AB}" type="presOf" srcId="{83E67614-8C88-423F-ADBE-9F065AED7DCD}" destId="{7F8368FC-BA76-4023-B031-037E6380C1F7}" srcOrd="0" destOrd="0" presId="urn:microsoft.com/office/officeart/2005/8/layout/hierarchy4"/>
    <dgm:cxn modelId="{951BC968-161E-9B42-9754-CAFF1B82E401}" type="presOf" srcId="{500EB2EA-F71D-48E6-97FD-6D816490F11C}" destId="{46F5A5D8-7F34-446C-B849-CDFDE55A602A}" srcOrd="0" destOrd="0" presId="urn:microsoft.com/office/officeart/2005/8/layout/hierarchy4"/>
    <dgm:cxn modelId="{350C1781-FB3B-F243-B669-176E474523D5}" type="presOf" srcId="{34EAF31B-E7E1-46EA-A817-1E71948FB870}" destId="{6FC40B9E-BDA4-4907-81FE-DDEA5B32AEDF}" srcOrd="0" destOrd="0" presId="urn:microsoft.com/office/officeart/2005/8/layout/hierarchy4"/>
    <dgm:cxn modelId="{3C3469EC-70F5-2F44-B551-65BBF476E72C}" type="presOf" srcId="{73C8961F-B7FB-473B-B32B-3E3347D2FFB7}" destId="{E50A4341-C551-453C-81BF-6C75208D58E5}" srcOrd="0" destOrd="0" presId="urn:microsoft.com/office/officeart/2005/8/layout/hierarchy4"/>
    <dgm:cxn modelId="{CCAAA367-04F0-4A0C-B51D-12716B5782F2}" srcId="{34EAF31B-E7E1-46EA-A817-1E71948FB870}" destId="{68E4B3A6-D3DB-449D-9B38-D33E55AC1D18}" srcOrd="0" destOrd="0" parTransId="{1BC32B62-4478-4FAE-8B46-4F19068EC6A2}" sibTransId="{7F931651-D0C3-4527-A5EB-C62295994BC1}"/>
    <dgm:cxn modelId="{AAB993BE-894B-F644-B953-FF471E0F425E}" type="presOf" srcId="{F40B6294-5BAC-4376-A4FE-92873ED7F801}" destId="{43AF9D55-E649-4F93-887E-255E5FD1AD1D}" srcOrd="0" destOrd="0" presId="urn:microsoft.com/office/officeart/2005/8/layout/hierarchy4"/>
    <dgm:cxn modelId="{0084D49A-2505-ED4B-B828-317EF4123D1C}" type="presOf" srcId="{02CAF9B5-0698-4037-A77E-9E1F3C672BE2}" destId="{253C1AE1-26DB-405A-B0C0-9EB156822837}" srcOrd="0" destOrd="0" presId="urn:microsoft.com/office/officeart/2005/8/layout/hierarchy4"/>
    <dgm:cxn modelId="{A470D342-B7F5-2E4C-ADC3-3EF88949D182}" type="presOf" srcId="{32586000-48B3-4C75-A139-F9A14C2BE6B3}" destId="{2A791D1E-A7DF-4814-A815-26DCDE5E86BF}" srcOrd="0" destOrd="0" presId="urn:microsoft.com/office/officeart/2005/8/layout/hierarchy4"/>
    <dgm:cxn modelId="{7456C02A-1731-F647-BBC0-8891FC7253F0}" type="presOf" srcId="{797BDC92-21FF-4DD2-B21B-7014B2AF1F2A}" destId="{13673C1A-E2A9-489C-ADCD-A0BAB76590D9}" srcOrd="0" destOrd="0" presId="urn:microsoft.com/office/officeart/2005/8/layout/hierarchy4"/>
    <dgm:cxn modelId="{2FDA53BD-D906-2A46-BCD3-70E4875076F5}" type="presOf" srcId="{68E4B3A6-D3DB-449D-9B38-D33E55AC1D18}" destId="{17FC047E-6A9C-443A-8EF8-5B7E90437385}" srcOrd="0" destOrd="0" presId="urn:microsoft.com/office/officeart/2005/8/layout/hierarchy4"/>
    <dgm:cxn modelId="{5ECE8847-1255-564E-BBA9-42D659C75344}" type="presOf" srcId="{860B79A0-41DE-4AB4-9340-8FB28CE51F80}" destId="{C4D18321-091E-4742-B242-F4F8E3BB9603}" srcOrd="0" destOrd="0" presId="urn:microsoft.com/office/officeart/2005/8/layout/hierarchy4"/>
    <dgm:cxn modelId="{8B3123B2-1E98-4FD1-8875-7BE21E7F5E61}" srcId="{C9EBCD99-548A-4735-8E4C-9189D515E19A}" destId="{932E8FEE-8CEC-46AC-B76D-B738813BB08A}" srcOrd="0" destOrd="0" parTransId="{7DB630FF-2636-4BFB-9466-AEFC5F587CFD}" sibTransId="{21B6AB1D-6B29-4C58-9F84-E4254980ACDA}"/>
    <dgm:cxn modelId="{EA9C510D-77CB-D841-A07B-662EDE320DA0}" type="presOf" srcId="{24067A5B-638C-4DA4-B5FE-877BF5A43B1F}" destId="{902AF458-FCE0-4688-901B-C2D27332D6F1}" srcOrd="0" destOrd="0" presId="urn:microsoft.com/office/officeart/2005/8/layout/hierarchy4"/>
    <dgm:cxn modelId="{7B8E6415-BB12-AB41-B1AC-179FFD069DE4}" type="presOf" srcId="{3F8C9190-FAE2-4A2C-8DE3-C45727DE48A0}" destId="{A99FBA3C-C73B-4E57-B0D7-200B3EFD2871}" srcOrd="0" destOrd="0" presId="urn:microsoft.com/office/officeart/2005/8/layout/hierarchy4"/>
    <dgm:cxn modelId="{33167B48-BC65-4257-A0BB-6E886AD548DF}" srcId="{235A9AC8-F632-4A68-85C8-0389C44084FF}" destId="{500EB2EA-F71D-48E6-97FD-6D816490F11C}" srcOrd="2" destOrd="0" parTransId="{8CC2FADA-69D5-489F-B176-24018E6AAB50}" sibTransId="{0B96DC1E-CD10-4524-9D53-C52832E95CA2}"/>
    <dgm:cxn modelId="{BEBF9C28-596B-419F-B15A-8831CE94B461}" srcId="{05F829B0-8ED0-45D3-BB36-9D06BC117003}" destId="{BD3361BD-FEE3-4E5A-A947-81FF8B946876}" srcOrd="0" destOrd="0" parTransId="{40AC0C40-220A-492E-9706-A9A2D2A88F97}" sibTransId="{91AE1F91-BE70-4A0C-B968-7E409E2ADF55}"/>
    <dgm:cxn modelId="{D3E2B5BF-2AAF-7742-9578-ED901C5D0D84}" type="presOf" srcId="{15C97B99-FED5-46F2-89A8-D2CD603EE57A}" destId="{AA1BC8DE-EFC1-497F-8920-23E077B9DCAA}" srcOrd="0" destOrd="0" presId="urn:microsoft.com/office/officeart/2005/8/layout/hierarchy4"/>
    <dgm:cxn modelId="{4DB07133-F705-44F8-B916-C9D443223599}" srcId="{7767A717-D05D-4517-BD27-B289DD1A0150}" destId="{C9EBCD99-548A-4735-8E4C-9189D515E19A}" srcOrd="1" destOrd="0" parTransId="{3271335B-086F-4954-B8B6-D1FB4E6A3FB2}" sibTransId="{D677FEAA-66DC-456B-A9E8-8CB3ED084E45}"/>
    <dgm:cxn modelId="{24FA78EE-CF8C-2941-BFA0-98236DFD2D15}" type="presOf" srcId="{95038FCB-E99C-4FC5-9260-AF4DB021941A}" destId="{4D622979-78E4-4CDF-AA60-1F2DD5179943}" srcOrd="0" destOrd="0" presId="urn:microsoft.com/office/officeart/2005/8/layout/hierarchy4"/>
    <dgm:cxn modelId="{D6B6FDC7-BBEB-406C-AC8B-EB8F6FE0F7DD}" srcId="{500EB2EA-F71D-48E6-97FD-6D816490F11C}" destId="{2E04ACB5-539D-4732-A6FC-70B7F430B4C8}" srcOrd="0" destOrd="0" parTransId="{41CC423C-0153-459D-8A72-B2E6450DF504}" sibTransId="{CA545525-28B2-463B-9B49-F0CD6DCEB511}"/>
    <dgm:cxn modelId="{61479A6E-1FB4-4440-830C-A5804E47B120}" type="presOf" srcId="{A38F28C4-C1DD-4FD4-B522-E78719ABAF60}" destId="{F96695FE-CC96-4FC3-8C5A-FC8AD04A5AA2}" srcOrd="0" destOrd="0" presId="urn:microsoft.com/office/officeart/2005/8/layout/hierarchy4"/>
    <dgm:cxn modelId="{FAE578A9-D2B5-44E1-B2B0-EF2ECF492CBB}" srcId="{538BC37B-3950-4C28-9828-B8A1B2F686C1}" destId="{A38F28C4-C1DD-4FD4-B522-E78719ABAF60}" srcOrd="0" destOrd="0" parTransId="{0921965F-30BE-4EB8-8560-9AD90153E5FD}" sibTransId="{5C42C652-BC80-4DC1-87AE-B6928DA476DE}"/>
    <dgm:cxn modelId="{39837DDB-F633-504A-9D38-86144680668C}" type="presOf" srcId="{2DC38D0F-6514-4D79-9EA7-D3E2358C0F74}" destId="{026C00B4-F402-4C28-AC24-320A256A9DCF}" srcOrd="0" destOrd="0" presId="urn:microsoft.com/office/officeart/2005/8/layout/hierarchy4"/>
    <dgm:cxn modelId="{83C08D16-0BE6-45F6-BD5B-89970BC57238}" srcId="{73C8961F-B7FB-473B-B32B-3E3347D2FFB7}" destId="{C2758061-DAB1-4856-801A-1AE4F8E92AFF}" srcOrd="0" destOrd="0" parTransId="{9A3995E5-90B0-4A46-9D7F-F8C91EF9080B}" sibTransId="{67632657-19FB-452C-90E5-990166FAC7AB}"/>
    <dgm:cxn modelId="{A953608C-FFEC-4757-9AF4-662BE9B7CB75}" srcId="{56B424FA-803F-465B-BF15-559C3EC1D5A1}" destId="{83E67614-8C88-423F-ADBE-9F065AED7DCD}" srcOrd="0" destOrd="0" parTransId="{60808753-4B3C-4437-8178-AAD7E207FB86}" sibTransId="{76D5D835-8582-42F0-95D2-615CD2976CD4}"/>
    <dgm:cxn modelId="{1CF80E9D-2B15-4439-86B7-5382D4D00CD8}" srcId="{8DDE7970-17ED-4020-925F-61E82E09806A}" destId="{14C39F3A-4A7F-40C1-8ACE-35AAC2AFEA0E}" srcOrd="0" destOrd="0" parTransId="{7CD7C95D-8568-48BB-967A-F2806D87DCB2}" sibTransId="{FBD2C9DC-732E-494D-A405-CD99B35FE858}"/>
    <dgm:cxn modelId="{C41CEC1A-96D2-3348-AC9C-1640CA6D9791}" type="presOf" srcId="{05F829B0-8ED0-45D3-BB36-9D06BC117003}" destId="{2DB578EC-C6DD-47DA-968D-EB20CFDB2C79}" srcOrd="0" destOrd="0" presId="urn:microsoft.com/office/officeart/2005/8/layout/hierarchy4"/>
    <dgm:cxn modelId="{1776029A-AF83-474B-9DB4-A2E46DA1BC2C}" type="presOf" srcId="{0DF0817D-464C-9642-BB1A-8D6DF426B4D5}" destId="{7D78EF47-85BE-AD45-8A8D-0A0095CC56EC}" srcOrd="0" destOrd="0" presId="urn:microsoft.com/office/officeart/2005/8/layout/hierarchy4"/>
    <dgm:cxn modelId="{E62AF160-12BB-4537-B317-3D3C3674A3F5}" srcId="{24067A5B-638C-4DA4-B5FE-877BF5A43B1F}" destId="{F40B6294-5BAC-4376-A4FE-92873ED7F801}" srcOrd="0" destOrd="0" parTransId="{428790C9-E34D-42A9-927B-583EEEE84F50}" sibTransId="{104C6707-C7AA-4402-9012-E749D54BEE92}"/>
    <dgm:cxn modelId="{DDFBCCCC-45FD-4143-8962-E83A2CCC537A}" type="presOf" srcId="{A554787B-ED32-4687-B9BB-CD7496B3ACC1}" destId="{E3220B56-D705-482E-B6E8-81B4AB4C3041}" srcOrd="0" destOrd="0" presId="urn:microsoft.com/office/officeart/2005/8/layout/hierarchy4"/>
    <dgm:cxn modelId="{9B8D8D6B-C0B1-40C5-B21B-87CF8E888FE6}" srcId="{02CAF9B5-0698-4037-A77E-9E1F3C672BE2}" destId="{797BDC92-21FF-4DD2-B21B-7014B2AF1F2A}" srcOrd="0" destOrd="0" parTransId="{1FDD895A-F8B0-455E-8D03-1BE1D5AFA6B3}" sibTransId="{95B3F68B-4D77-437B-B84E-4557832CD883}"/>
    <dgm:cxn modelId="{63DCF1ED-4A4F-3743-8115-E41228B8684E}" type="presOf" srcId="{235A9AC8-F632-4A68-85C8-0389C44084FF}" destId="{50AD8377-7062-42B0-AD5A-DE32B7BA0D3D}" srcOrd="0" destOrd="0" presId="urn:microsoft.com/office/officeart/2005/8/layout/hierarchy4"/>
    <dgm:cxn modelId="{79B42974-91D3-6A45-927D-8A0AFF94342F}" type="presOf" srcId="{56B424FA-803F-465B-BF15-559C3EC1D5A1}" destId="{BF4DBCCD-4C6D-4C87-B768-695E6A86CD23}" srcOrd="0" destOrd="0" presId="urn:microsoft.com/office/officeart/2005/8/layout/hierarchy4"/>
    <dgm:cxn modelId="{1D9581AB-6351-42CB-9F8A-0AA44E674C31}" srcId="{2E04ACB5-539D-4732-A6FC-70B7F430B4C8}" destId="{ECB59F1C-0B5F-4821-8CA9-4C29ABECDD66}" srcOrd="0" destOrd="0" parTransId="{41F4C6DF-9725-4A72-ACBE-5D8CFD7B39D1}" sibTransId="{8D4FFD3E-F9E5-477D-9BB7-DA54D91327DB}"/>
    <dgm:cxn modelId="{86BDAD4C-C56C-0942-9A1A-053C91EECB53}" type="presOf" srcId="{BD3361BD-FEE3-4E5A-A947-81FF8B946876}" destId="{58707821-EA21-4F60-AD03-E52BBFC1556A}" srcOrd="0" destOrd="0" presId="urn:microsoft.com/office/officeart/2005/8/layout/hierarchy4"/>
    <dgm:cxn modelId="{48489DDC-FF64-2841-A0DE-514480930A70}" type="presParOf" srcId="{C5170F74-564A-44D6-982C-4C97903B311E}" destId="{9365CF9E-1639-403C-AE6E-7EA73412F9CA}" srcOrd="0" destOrd="0" presId="urn:microsoft.com/office/officeart/2005/8/layout/hierarchy4"/>
    <dgm:cxn modelId="{CA354161-B82B-C744-82BD-8789E6A9FFE6}" type="presParOf" srcId="{9365CF9E-1639-403C-AE6E-7EA73412F9CA}" destId="{50AD8377-7062-42B0-AD5A-DE32B7BA0D3D}" srcOrd="0" destOrd="0" presId="urn:microsoft.com/office/officeart/2005/8/layout/hierarchy4"/>
    <dgm:cxn modelId="{D38B30CB-C1F5-B045-98F3-8E80F53CF361}" type="presParOf" srcId="{9365CF9E-1639-403C-AE6E-7EA73412F9CA}" destId="{D06A791B-98A7-4A5E-B42E-7C1E66FA3118}" srcOrd="1" destOrd="0" presId="urn:microsoft.com/office/officeart/2005/8/layout/hierarchy4"/>
    <dgm:cxn modelId="{08EBCB26-D944-A245-9C89-44DE578A39AF}" type="presParOf" srcId="{9365CF9E-1639-403C-AE6E-7EA73412F9CA}" destId="{8D0F3948-C3F7-4049-9014-77420486A859}" srcOrd="2" destOrd="0" presId="urn:microsoft.com/office/officeart/2005/8/layout/hierarchy4"/>
    <dgm:cxn modelId="{E2E36A6E-4043-E945-878C-8700EFFDD94D}" type="presParOf" srcId="{8D0F3948-C3F7-4049-9014-77420486A859}" destId="{F802DB71-287D-40F0-B8A5-89CC762BCB09}" srcOrd="0" destOrd="0" presId="urn:microsoft.com/office/officeart/2005/8/layout/hierarchy4"/>
    <dgm:cxn modelId="{E6E52949-5D3D-F146-9217-0F4E125AF46B}" type="presParOf" srcId="{F802DB71-287D-40F0-B8A5-89CC762BCB09}" destId="{81E4DF17-C941-4F12-AA72-848D96B4440D}" srcOrd="0" destOrd="0" presId="urn:microsoft.com/office/officeart/2005/8/layout/hierarchy4"/>
    <dgm:cxn modelId="{B235F988-788A-0041-9108-F52B9A5F5C14}" type="presParOf" srcId="{F802DB71-287D-40F0-B8A5-89CC762BCB09}" destId="{BF7C538C-2675-4304-AD23-65F70EAE03C1}" srcOrd="1" destOrd="0" presId="urn:microsoft.com/office/officeart/2005/8/layout/hierarchy4"/>
    <dgm:cxn modelId="{729315CA-ED69-5646-8825-260FDA316351}" type="presParOf" srcId="{F802DB71-287D-40F0-B8A5-89CC762BCB09}" destId="{8705A799-26AE-44D5-9007-57BCB556ADFE}" srcOrd="2" destOrd="0" presId="urn:microsoft.com/office/officeart/2005/8/layout/hierarchy4"/>
    <dgm:cxn modelId="{D9519E9C-A783-9A45-9241-71EF817A43D8}" type="presParOf" srcId="{8705A799-26AE-44D5-9007-57BCB556ADFE}" destId="{E6F1C870-A3AA-46CE-81A5-C8B54D0B805D}" srcOrd="0" destOrd="0" presId="urn:microsoft.com/office/officeart/2005/8/layout/hierarchy4"/>
    <dgm:cxn modelId="{7E3F8CDE-2AEC-CA4D-A401-D219EE00858B}" type="presParOf" srcId="{E6F1C870-A3AA-46CE-81A5-C8B54D0B805D}" destId="{9FC13E7B-E653-4EAD-B0B8-7E90FA248F68}" srcOrd="0" destOrd="0" presId="urn:microsoft.com/office/officeart/2005/8/layout/hierarchy4"/>
    <dgm:cxn modelId="{AAD909A5-0C33-434B-BB1A-A1B01F065CB0}" type="presParOf" srcId="{E6F1C870-A3AA-46CE-81A5-C8B54D0B805D}" destId="{95A12114-3F61-45C8-B061-36EB8FBDB483}" srcOrd="1" destOrd="0" presId="urn:microsoft.com/office/officeart/2005/8/layout/hierarchy4"/>
    <dgm:cxn modelId="{3E04FED9-54A9-A741-BECD-954A40234E5C}" type="presParOf" srcId="{E6F1C870-A3AA-46CE-81A5-C8B54D0B805D}" destId="{AA934729-9DB7-4632-AF99-3AD76B824686}" srcOrd="2" destOrd="0" presId="urn:microsoft.com/office/officeart/2005/8/layout/hierarchy4"/>
    <dgm:cxn modelId="{A0FA161F-D957-7843-A54C-E4591DD2151F}" type="presParOf" srcId="{AA934729-9DB7-4632-AF99-3AD76B824686}" destId="{FF5CC046-18DE-49DD-9235-C1316F614B8F}" srcOrd="0" destOrd="0" presId="urn:microsoft.com/office/officeart/2005/8/layout/hierarchy4"/>
    <dgm:cxn modelId="{29BC1832-6D8D-4347-830A-5627241F4278}" type="presParOf" srcId="{FF5CC046-18DE-49DD-9235-C1316F614B8F}" destId="{C4D18321-091E-4742-B242-F4F8E3BB9603}" srcOrd="0" destOrd="0" presId="urn:microsoft.com/office/officeart/2005/8/layout/hierarchy4"/>
    <dgm:cxn modelId="{434984C1-CE0F-AB4B-9355-58472A9C0105}" type="presParOf" srcId="{FF5CC046-18DE-49DD-9235-C1316F614B8F}" destId="{26381DBB-5CC8-4CF3-90A2-5BB7462DF82B}" srcOrd="1" destOrd="0" presId="urn:microsoft.com/office/officeart/2005/8/layout/hierarchy4"/>
    <dgm:cxn modelId="{12310D6E-7877-E04E-BA96-E022FC57E02F}" type="presParOf" srcId="{FF5CC046-18DE-49DD-9235-C1316F614B8F}" destId="{EDAD16CB-7587-4AE5-AE24-1167FAFED2B5}" srcOrd="2" destOrd="0" presId="urn:microsoft.com/office/officeart/2005/8/layout/hierarchy4"/>
    <dgm:cxn modelId="{B2BE6B59-F5EB-6E4F-B2B1-1F732EADC78E}" type="presParOf" srcId="{EDAD16CB-7587-4AE5-AE24-1167FAFED2B5}" destId="{AF624658-AC89-4683-819C-D4101D331CAD}" srcOrd="0" destOrd="0" presId="urn:microsoft.com/office/officeart/2005/8/layout/hierarchy4"/>
    <dgm:cxn modelId="{7A1F5087-D320-204D-B3C8-369D1F62D2E4}" type="presParOf" srcId="{AF624658-AC89-4683-819C-D4101D331CAD}" destId="{2DB578EC-C6DD-47DA-968D-EB20CFDB2C79}" srcOrd="0" destOrd="0" presId="urn:microsoft.com/office/officeart/2005/8/layout/hierarchy4"/>
    <dgm:cxn modelId="{74942549-1B3E-9A47-B6F6-FF3F22BFB1B1}" type="presParOf" srcId="{AF624658-AC89-4683-819C-D4101D331CAD}" destId="{E6E3BFA0-F35B-45FE-8BF6-A4DB7B1CD76B}" srcOrd="1" destOrd="0" presId="urn:microsoft.com/office/officeart/2005/8/layout/hierarchy4"/>
    <dgm:cxn modelId="{201D1484-5A2C-7941-A810-CC9341924F37}" type="presParOf" srcId="{AF624658-AC89-4683-819C-D4101D331CAD}" destId="{490F4FD2-F04A-4BB2-8407-2C2F604BBB29}" srcOrd="2" destOrd="0" presId="urn:microsoft.com/office/officeart/2005/8/layout/hierarchy4"/>
    <dgm:cxn modelId="{C39DCD06-3367-ED48-85FB-0AFC7266B8C2}" type="presParOf" srcId="{490F4FD2-F04A-4BB2-8407-2C2F604BBB29}" destId="{80359E77-7480-40EC-A971-E7EE2419F671}" srcOrd="0" destOrd="0" presId="urn:microsoft.com/office/officeart/2005/8/layout/hierarchy4"/>
    <dgm:cxn modelId="{B822C599-E910-5A46-A6D1-5DA60B47B446}" type="presParOf" srcId="{80359E77-7480-40EC-A971-E7EE2419F671}" destId="{58707821-EA21-4F60-AD03-E52BBFC1556A}" srcOrd="0" destOrd="0" presId="urn:microsoft.com/office/officeart/2005/8/layout/hierarchy4"/>
    <dgm:cxn modelId="{D0C43FD2-5163-C046-BE7A-11D556D7E224}" type="presParOf" srcId="{80359E77-7480-40EC-A971-E7EE2419F671}" destId="{036B24C5-6B48-4BE4-AC80-BEE68671F55D}" srcOrd="1" destOrd="0" presId="urn:microsoft.com/office/officeart/2005/8/layout/hierarchy4"/>
    <dgm:cxn modelId="{87EE516A-2BDD-7043-913A-99B76F760281}" type="presParOf" srcId="{80359E77-7480-40EC-A971-E7EE2419F671}" destId="{426E42D0-5C75-4CD3-9F48-810FCCFC8DE4}" srcOrd="2" destOrd="0" presId="urn:microsoft.com/office/officeart/2005/8/layout/hierarchy4"/>
    <dgm:cxn modelId="{C393D00A-BA8F-B648-AE75-9E84CA03AA81}" type="presParOf" srcId="{426E42D0-5C75-4CD3-9F48-810FCCFC8DE4}" destId="{4B064B5B-C0E3-43BF-A7B3-58DB1A64F66A}" srcOrd="0" destOrd="0" presId="urn:microsoft.com/office/officeart/2005/8/layout/hierarchy4"/>
    <dgm:cxn modelId="{6AD33C1F-A198-2B47-9856-1E5A937BBAD0}" type="presParOf" srcId="{4B064B5B-C0E3-43BF-A7B3-58DB1A64F66A}" destId="{BB95580E-1430-4573-9EFF-1CB760F9A52C}" srcOrd="0" destOrd="0" presId="urn:microsoft.com/office/officeart/2005/8/layout/hierarchy4"/>
    <dgm:cxn modelId="{94AFCD03-F8BB-0E4B-859A-0ED22C75AA6A}" type="presParOf" srcId="{4B064B5B-C0E3-43BF-A7B3-58DB1A64F66A}" destId="{69309B1F-D18B-46F4-BBB7-D06F08AA7B48}" srcOrd="1" destOrd="0" presId="urn:microsoft.com/office/officeart/2005/8/layout/hierarchy4"/>
    <dgm:cxn modelId="{14117D3F-FBAD-1449-9BF0-BAE7402B33BC}" type="presParOf" srcId="{4B064B5B-C0E3-43BF-A7B3-58DB1A64F66A}" destId="{C766281F-0C87-4C3E-A4DB-D7D6B935D303}" srcOrd="2" destOrd="0" presId="urn:microsoft.com/office/officeart/2005/8/layout/hierarchy4"/>
    <dgm:cxn modelId="{FD82DD6A-FCA1-004E-A234-1A9E42BE4733}" type="presParOf" srcId="{C766281F-0C87-4C3E-A4DB-D7D6B935D303}" destId="{DE586C6A-813C-4A31-AA79-CCDD53EA3F80}" srcOrd="0" destOrd="0" presId="urn:microsoft.com/office/officeart/2005/8/layout/hierarchy4"/>
    <dgm:cxn modelId="{92709013-A628-0C43-A205-B98E43BC54D6}" type="presParOf" srcId="{DE586C6A-813C-4A31-AA79-CCDD53EA3F80}" destId="{139B3270-D900-4AB5-A946-28286272803E}" srcOrd="0" destOrd="0" presId="urn:microsoft.com/office/officeart/2005/8/layout/hierarchy4"/>
    <dgm:cxn modelId="{9A4F2B02-0D5E-FA46-A6D8-AE2D3B75F5E2}" type="presParOf" srcId="{DE586C6A-813C-4A31-AA79-CCDD53EA3F80}" destId="{F324A9DF-B642-4834-901D-F7132CAA69C4}" srcOrd="1" destOrd="0" presId="urn:microsoft.com/office/officeart/2005/8/layout/hierarchy4"/>
    <dgm:cxn modelId="{258BECD9-9C94-FB47-ABEE-3BAB6F5745DB}" type="presParOf" srcId="{DE586C6A-813C-4A31-AA79-CCDD53EA3F80}" destId="{CE6846FB-7CFB-4F68-A495-49CADD060A75}" srcOrd="2" destOrd="0" presId="urn:microsoft.com/office/officeart/2005/8/layout/hierarchy4"/>
    <dgm:cxn modelId="{AFFBF1EE-A634-8E41-82BA-9FD1002F7A52}" type="presParOf" srcId="{CE6846FB-7CFB-4F68-A495-49CADD060A75}" destId="{371536E3-54F2-401D-85F2-0E989A0BDFE8}" srcOrd="0" destOrd="0" presId="urn:microsoft.com/office/officeart/2005/8/layout/hierarchy4"/>
    <dgm:cxn modelId="{E5B075B2-4A53-3245-BE11-D0BADA02FD0A}" type="presParOf" srcId="{371536E3-54F2-401D-85F2-0E989A0BDFE8}" destId="{89A8CCED-2638-42CF-BD65-053B3A15A69B}" srcOrd="0" destOrd="0" presId="urn:microsoft.com/office/officeart/2005/8/layout/hierarchy4"/>
    <dgm:cxn modelId="{C958E112-7184-B84A-9CCE-CB97B01178EC}" type="presParOf" srcId="{371536E3-54F2-401D-85F2-0E989A0BDFE8}" destId="{FE31BB7E-6CF7-4EA2-92ED-BDC2515D40D6}" srcOrd="1" destOrd="0" presId="urn:microsoft.com/office/officeart/2005/8/layout/hierarchy4"/>
    <dgm:cxn modelId="{DDB453A4-19D6-2041-A29F-338FE3F946DA}" type="presParOf" srcId="{8D0F3948-C3F7-4049-9014-77420486A859}" destId="{EEC3C702-F306-4F6D-902F-DC68DAB0B283}" srcOrd="1" destOrd="0" presId="urn:microsoft.com/office/officeart/2005/8/layout/hierarchy4"/>
    <dgm:cxn modelId="{2B992A05-6096-014A-AC9D-8EB20D123723}" type="presParOf" srcId="{8D0F3948-C3F7-4049-9014-77420486A859}" destId="{C5B68984-638D-4303-9D07-B437409C777A}" srcOrd="2" destOrd="0" presId="urn:microsoft.com/office/officeart/2005/8/layout/hierarchy4"/>
    <dgm:cxn modelId="{0014E4D2-04EE-A04D-9714-351D4C4481F2}" type="presParOf" srcId="{C5B68984-638D-4303-9D07-B437409C777A}" destId="{4D622979-78E4-4CDF-AA60-1F2DD5179943}" srcOrd="0" destOrd="0" presId="urn:microsoft.com/office/officeart/2005/8/layout/hierarchy4"/>
    <dgm:cxn modelId="{6E278589-24EB-314C-A63B-A9EBE21AE520}" type="presParOf" srcId="{C5B68984-638D-4303-9D07-B437409C777A}" destId="{A9014B6D-8558-484B-A34A-E5C7EDAEA2C9}" srcOrd="1" destOrd="0" presId="urn:microsoft.com/office/officeart/2005/8/layout/hierarchy4"/>
    <dgm:cxn modelId="{C763886C-4747-4849-B5C9-48AF44786C94}" type="presParOf" srcId="{C5B68984-638D-4303-9D07-B437409C777A}" destId="{006AF536-4EF7-4D4F-8CBD-6FB0302AD095}" srcOrd="2" destOrd="0" presId="urn:microsoft.com/office/officeart/2005/8/layout/hierarchy4"/>
    <dgm:cxn modelId="{B9779AB1-C609-1F46-9E81-B057B59BE36B}" type="presParOf" srcId="{006AF536-4EF7-4D4F-8CBD-6FB0302AD095}" destId="{6F851926-93EF-44B3-AB4A-937CCBB085DF}" srcOrd="0" destOrd="0" presId="urn:microsoft.com/office/officeart/2005/8/layout/hierarchy4"/>
    <dgm:cxn modelId="{B49962BB-4F12-5243-8507-E09F0983F533}" type="presParOf" srcId="{6F851926-93EF-44B3-AB4A-937CCBB085DF}" destId="{8C872F5A-F1AF-4DF1-8F7C-DD5643EF2A0D}" srcOrd="0" destOrd="0" presId="urn:microsoft.com/office/officeart/2005/8/layout/hierarchy4"/>
    <dgm:cxn modelId="{06DB60F0-4C1D-B741-9FE2-637D805CCFA3}" type="presParOf" srcId="{6F851926-93EF-44B3-AB4A-937CCBB085DF}" destId="{08CA748A-220D-441F-8C7D-83F5BB2575BA}" srcOrd="1" destOrd="0" presId="urn:microsoft.com/office/officeart/2005/8/layout/hierarchy4"/>
    <dgm:cxn modelId="{CB26AA96-2957-8346-872F-6DA9E76B48D4}" type="presParOf" srcId="{6F851926-93EF-44B3-AB4A-937CCBB085DF}" destId="{371FC3C4-7705-440C-B96D-2BE76A8D0FA4}" srcOrd="2" destOrd="0" presId="urn:microsoft.com/office/officeart/2005/8/layout/hierarchy4"/>
    <dgm:cxn modelId="{1CEC4DA2-8401-004C-908E-D37D1A4F37D5}" type="presParOf" srcId="{371FC3C4-7705-440C-B96D-2BE76A8D0FA4}" destId="{37A461D2-6FF2-49E4-8DE2-9260362606BC}" srcOrd="0" destOrd="0" presId="urn:microsoft.com/office/officeart/2005/8/layout/hierarchy4"/>
    <dgm:cxn modelId="{E1FEC571-BEC8-4A44-AFCE-E87DB86F0626}" type="presParOf" srcId="{37A461D2-6FF2-49E4-8DE2-9260362606BC}" destId="{6FC40B9E-BDA4-4907-81FE-DDEA5B32AEDF}" srcOrd="0" destOrd="0" presId="urn:microsoft.com/office/officeart/2005/8/layout/hierarchy4"/>
    <dgm:cxn modelId="{57CDCB62-06BB-2645-8548-E2F810BADF8A}" type="presParOf" srcId="{37A461D2-6FF2-49E4-8DE2-9260362606BC}" destId="{28D2175F-D7F8-42D6-BF30-6AFBFD435B08}" srcOrd="1" destOrd="0" presId="urn:microsoft.com/office/officeart/2005/8/layout/hierarchy4"/>
    <dgm:cxn modelId="{8A56AEF4-F55E-124E-9338-745188F5ABD8}" type="presParOf" srcId="{37A461D2-6FF2-49E4-8DE2-9260362606BC}" destId="{840026AD-9C8C-4F87-BBAE-B6BA9CF50342}" srcOrd="2" destOrd="0" presId="urn:microsoft.com/office/officeart/2005/8/layout/hierarchy4"/>
    <dgm:cxn modelId="{D6DBE4D4-E23B-D640-8D28-8C3C7257FD17}" type="presParOf" srcId="{840026AD-9C8C-4F87-BBAE-B6BA9CF50342}" destId="{5F0D596A-8011-42C5-8F0E-43768E01DD14}" srcOrd="0" destOrd="0" presId="urn:microsoft.com/office/officeart/2005/8/layout/hierarchy4"/>
    <dgm:cxn modelId="{01BE6DE9-B4F6-1745-A48F-2155B4DACE5B}" type="presParOf" srcId="{5F0D596A-8011-42C5-8F0E-43768E01DD14}" destId="{17FC047E-6A9C-443A-8EF8-5B7E90437385}" srcOrd="0" destOrd="0" presId="urn:microsoft.com/office/officeart/2005/8/layout/hierarchy4"/>
    <dgm:cxn modelId="{32CF6D52-3F3D-9C4E-B7A6-79902D5514A1}" type="presParOf" srcId="{5F0D596A-8011-42C5-8F0E-43768E01DD14}" destId="{73BB24F3-C156-4062-BE84-40C77DD81469}" srcOrd="1" destOrd="0" presId="urn:microsoft.com/office/officeart/2005/8/layout/hierarchy4"/>
    <dgm:cxn modelId="{BB8E2A2E-CC55-7D48-883C-1D044BC7AFC4}" type="presParOf" srcId="{5F0D596A-8011-42C5-8F0E-43768E01DD14}" destId="{E41B42F1-AD49-44CE-9A8D-811F62ECC232}" srcOrd="2" destOrd="0" presId="urn:microsoft.com/office/officeart/2005/8/layout/hierarchy4"/>
    <dgm:cxn modelId="{63DAFCF6-F5B0-2642-AEC0-0E31197F948A}" type="presParOf" srcId="{E41B42F1-AD49-44CE-9A8D-811F62ECC232}" destId="{AAC97477-B87E-4E46-90CC-10A67F57F668}" srcOrd="0" destOrd="0" presId="urn:microsoft.com/office/officeart/2005/8/layout/hierarchy4"/>
    <dgm:cxn modelId="{1E90194E-CC31-5B47-ADCB-7E9D33DBD8E8}" type="presParOf" srcId="{AAC97477-B87E-4E46-90CC-10A67F57F668}" destId="{FC53EB07-2706-443E-A178-4EC076587D5F}" srcOrd="0" destOrd="0" presId="urn:microsoft.com/office/officeart/2005/8/layout/hierarchy4"/>
    <dgm:cxn modelId="{29E9A655-642A-7842-9DBD-680B65D719F3}" type="presParOf" srcId="{AAC97477-B87E-4E46-90CC-10A67F57F668}" destId="{2E0EC5DA-8F11-4E1A-86FA-AAAFB9C58374}" srcOrd="1" destOrd="0" presId="urn:microsoft.com/office/officeart/2005/8/layout/hierarchy4"/>
    <dgm:cxn modelId="{C6B4D526-5FD7-EC43-8780-B2E3C6E3F464}" type="presParOf" srcId="{AAC97477-B87E-4E46-90CC-10A67F57F668}" destId="{E068F1AA-08CB-4C4F-9A53-A1F514AC1493}" srcOrd="2" destOrd="0" presId="urn:microsoft.com/office/officeart/2005/8/layout/hierarchy4"/>
    <dgm:cxn modelId="{FFA51754-161B-C741-BEFA-51CF01E310F0}" type="presParOf" srcId="{E068F1AA-08CB-4C4F-9A53-A1F514AC1493}" destId="{27A3AF19-2FAF-4710-A4F6-42CC8F51AF85}" srcOrd="0" destOrd="0" presId="urn:microsoft.com/office/officeart/2005/8/layout/hierarchy4"/>
    <dgm:cxn modelId="{2506FC58-0329-D148-A734-1E3B449A3209}" type="presParOf" srcId="{27A3AF19-2FAF-4710-A4F6-42CC8F51AF85}" destId="{F96695FE-CC96-4FC3-8C5A-FC8AD04A5AA2}" srcOrd="0" destOrd="0" presId="urn:microsoft.com/office/officeart/2005/8/layout/hierarchy4"/>
    <dgm:cxn modelId="{A895804E-3D77-6843-A3F7-3ECB19DDF679}" type="presParOf" srcId="{27A3AF19-2FAF-4710-A4F6-42CC8F51AF85}" destId="{178F2562-1D44-41DE-9618-C0EE8B5ECB40}" srcOrd="1" destOrd="0" presId="urn:microsoft.com/office/officeart/2005/8/layout/hierarchy4"/>
    <dgm:cxn modelId="{7E82B870-F806-EE41-BEB7-C740079716D3}" type="presParOf" srcId="{27A3AF19-2FAF-4710-A4F6-42CC8F51AF85}" destId="{95E3EFC4-B4AB-40E7-9497-36BF2EA05D17}" srcOrd="2" destOrd="0" presId="urn:microsoft.com/office/officeart/2005/8/layout/hierarchy4"/>
    <dgm:cxn modelId="{78F739C6-699F-C84E-BA6A-286ED8FDD296}" type="presParOf" srcId="{95E3EFC4-B4AB-40E7-9497-36BF2EA05D17}" destId="{5A112ABF-F43A-4649-9957-36442FCB6822}" srcOrd="0" destOrd="0" presId="urn:microsoft.com/office/officeart/2005/8/layout/hierarchy4"/>
    <dgm:cxn modelId="{25573920-6266-4F49-98C7-27EC7E7CB3BB}" type="presParOf" srcId="{5A112ABF-F43A-4649-9957-36442FCB6822}" destId="{BF4DBCCD-4C6D-4C87-B768-695E6A86CD23}" srcOrd="0" destOrd="0" presId="urn:microsoft.com/office/officeart/2005/8/layout/hierarchy4"/>
    <dgm:cxn modelId="{D5E48110-CDD5-E34F-AC11-89A502867CD4}" type="presParOf" srcId="{5A112ABF-F43A-4649-9957-36442FCB6822}" destId="{11C124A6-072B-4F3E-9171-846F1F3DAF41}" srcOrd="1" destOrd="0" presId="urn:microsoft.com/office/officeart/2005/8/layout/hierarchy4"/>
    <dgm:cxn modelId="{710775C0-B6C4-3D46-AE63-6859EB466096}" type="presParOf" srcId="{5A112ABF-F43A-4649-9957-36442FCB6822}" destId="{41CFF1D9-86B2-4FB8-AFD5-36867B0DFA1B}" srcOrd="2" destOrd="0" presId="urn:microsoft.com/office/officeart/2005/8/layout/hierarchy4"/>
    <dgm:cxn modelId="{9A2198D2-0322-A445-A48C-5BE0FDD9EF7B}" type="presParOf" srcId="{41CFF1D9-86B2-4FB8-AFD5-36867B0DFA1B}" destId="{AEF89107-F9F2-49C2-A206-F570525F35C4}" srcOrd="0" destOrd="0" presId="urn:microsoft.com/office/officeart/2005/8/layout/hierarchy4"/>
    <dgm:cxn modelId="{17B1CC75-5EFE-934F-9353-5890356D7849}" type="presParOf" srcId="{AEF89107-F9F2-49C2-A206-F570525F35C4}" destId="{7F8368FC-BA76-4023-B031-037E6380C1F7}" srcOrd="0" destOrd="0" presId="urn:microsoft.com/office/officeart/2005/8/layout/hierarchy4"/>
    <dgm:cxn modelId="{BD33D308-5875-DB44-AC0D-8295D62EFE5E}" type="presParOf" srcId="{AEF89107-F9F2-49C2-A206-F570525F35C4}" destId="{F3336F8A-6B15-44D1-8784-CF3CF4B96B45}" srcOrd="1" destOrd="0" presId="urn:microsoft.com/office/officeart/2005/8/layout/hierarchy4"/>
    <dgm:cxn modelId="{D5C2E2B9-0940-D842-920E-F6EBCA1AD2E3}" type="presParOf" srcId="{8D0F3948-C3F7-4049-9014-77420486A859}" destId="{6946477E-6FB6-4826-BE5C-BA6D09A2118C}" srcOrd="3" destOrd="0" presId="urn:microsoft.com/office/officeart/2005/8/layout/hierarchy4"/>
    <dgm:cxn modelId="{B04A691E-CFC4-B140-ADB2-FD020BA078D3}" type="presParOf" srcId="{8D0F3948-C3F7-4049-9014-77420486A859}" destId="{574E0341-E9AF-476C-9545-C943124BD1EF}" srcOrd="4" destOrd="0" presId="urn:microsoft.com/office/officeart/2005/8/layout/hierarchy4"/>
    <dgm:cxn modelId="{E9DB364F-B873-CE46-B340-3A15A4AA858F}" type="presParOf" srcId="{574E0341-E9AF-476C-9545-C943124BD1EF}" destId="{46F5A5D8-7F34-446C-B849-CDFDE55A602A}" srcOrd="0" destOrd="0" presId="urn:microsoft.com/office/officeart/2005/8/layout/hierarchy4"/>
    <dgm:cxn modelId="{77478F63-82A5-EA4B-AB90-9E4422F6D114}" type="presParOf" srcId="{574E0341-E9AF-476C-9545-C943124BD1EF}" destId="{79083A04-6E5A-4F68-A2FD-3EAD0FF38620}" srcOrd="1" destOrd="0" presId="urn:microsoft.com/office/officeart/2005/8/layout/hierarchy4"/>
    <dgm:cxn modelId="{5A9014F0-B3F9-124E-9284-3A8C312A7D0D}" type="presParOf" srcId="{574E0341-E9AF-476C-9545-C943124BD1EF}" destId="{63A2F40B-9BCB-435F-9BF2-8372D7602657}" srcOrd="2" destOrd="0" presId="urn:microsoft.com/office/officeart/2005/8/layout/hierarchy4"/>
    <dgm:cxn modelId="{6E2BE485-6330-0D45-894C-BC5231F1AE4A}" type="presParOf" srcId="{63A2F40B-9BCB-435F-9BF2-8372D7602657}" destId="{C131391A-3ADA-491E-8B2E-C81231FB3585}" srcOrd="0" destOrd="0" presId="urn:microsoft.com/office/officeart/2005/8/layout/hierarchy4"/>
    <dgm:cxn modelId="{B16B111A-7F60-0247-BB72-65416A897763}" type="presParOf" srcId="{C131391A-3ADA-491E-8B2E-C81231FB3585}" destId="{6845ADF5-FFE9-4755-869D-D3BA4EF885DB}" srcOrd="0" destOrd="0" presId="urn:microsoft.com/office/officeart/2005/8/layout/hierarchy4"/>
    <dgm:cxn modelId="{924E0964-B952-D24D-A5CB-22FF01BA000C}" type="presParOf" srcId="{C131391A-3ADA-491E-8B2E-C81231FB3585}" destId="{3386660B-E75C-4F08-9B4E-68F39F8AAF97}" srcOrd="1" destOrd="0" presId="urn:microsoft.com/office/officeart/2005/8/layout/hierarchy4"/>
    <dgm:cxn modelId="{2DA6EBAE-2AB4-BC49-BBE6-1A282E3DA757}" type="presParOf" srcId="{C131391A-3ADA-491E-8B2E-C81231FB3585}" destId="{E831EA0B-8917-4CEF-A5B2-EA5BBD3B2B18}" srcOrd="2" destOrd="0" presId="urn:microsoft.com/office/officeart/2005/8/layout/hierarchy4"/>
    <dgm:cxn modelId="{DB58FDDF-7A92-3049-916A-87E2380481B3}" type="presParOf" srcId="{E831EA0B-8917-4CEF-A5B2-EA5BBD3B2B18}" destId="{EB40B3AF-5FF1-4B7D-BD9A-58A674FD8913}" srcOrd="0" destOrd="0" presId="urn:microsoft.com/office/officeart/2005/8/layout/hierarchy4"/>
    <dgm:cxn modelId="{3B147C7C-0669-904C-A566-B4C3AAE3FBCB}" type="presParOf" srcId="{EB40B3AF-5FF1-4B7D-BD9A-58A674FD8913}" destId="{8077AC32-11B3-4059-B012-5585C2EEBE1D}" srcOrd="0" destOrd="0" presId="urn:microsoft.com/office/officeart/2005/8/layout/hierarchy4"/>
    <dgm:cxn modelId="{15291C92-170E-6F47-8D49-1969017EA354}" type="presParOf" srcId="{EB40B3AF-5FF1-4B7D-BD9A-58A674FD8913}" destId="{1EE02B59-9D71-4E8D-A8CC-8E0812529855}" srcOrd="1" destOrd="0" presId="urn:microsoft.com/office/officeart/2005/8/layout/hierarchy4"/>
    <dgm:cxn modelId="{6FBCC167-9729-7446-9127-AF5ABA5EBE99}" type="presParOf" srcId="{EB40B3AF-5FF1-4B7D-BD9A-58A674FD8913}" destId="{F5765E19-5115-45AC-8521-3BA96F96E939}" srcOrd="2" destOrd="0" presId="urn:microsoft.com/office/officeart/2005/8/layout/hierarchy4"/>
    <dgm:cxn modelId="{FBF05560-4A64-AD47-A5B5-E10C095C598C}" type="presParOf" srcId="{F5765E19-5115-45AC-8521-3BA96F96E939}" destId="{B6711734-0889-4FA2-9B0F-C402AD3F2BE7}" srcOrd="0" destOrd="0" presId="urn:microsoft.com/office/officeart/2005/8/layout/hierarchy4"/>
    <dgm:cxn modelId="{05C22D7E-D84B-D24C-BEC9-31CD75530276}" type="presParOf" srcId="{B6711734-0889-4FA2-9B0F-C402AD3F2BE7}" destId="{E50A4341-C551-453C-81BF-6C75208D58E5}" srcOrd="0" destOrd="0" presId="urn:microsoft.com/office/officeart/2005/8/layout/hierarchy4"/>
    <dgm:cxn modelId="{00E9BCA6-4C10-6B40-98BE-76419D0D6DDF}" type="presParOf" srcId="{B6711734-0889-4FA2-9B0F-C402AD3F2BE7}" destId="{DC0FA00F-66D0-4395-AB8D-C5B66807ACC5}" srcOrd="1" destOrd="0" presId="urn:microsoft.com/office/officeart/2005/8/layout/hierarchy4"/>
    <dgm:cxn modelId="{CAF84D93-408D-534F-9938-EEF5CB9BB29C}" type="presParOf" srcId="{B6711734-0889-4FA2-9B0F-C402AD3F2BE7}" destId="{002B7344-5978-400A-B8C5-332ED8B8528D}" srcOrd="2" destOrd="0" presId="urn:microsoft.com/office/officeart/2005/8/layout/hierarchy4"/>
    <dgm:cxn modelId="{B993C824-9378-004F-ABA0-92957BA472E9}" type="presParOf" srcId="{002B7344-5978-400A-B8C5-332ED8B8528D}" destId="{84D9240D-C83B-4A22-9EB7-7D171B283283}" srcOrd="0" destOrd="0" presId="urn:microsoft.com/office/officeart/2005/8/layout/hierarchy4"/>
    <dgm:cxn modelId="{2D56EE2E-C9CB-F34D-A499-57DCAF247B0C}" type="presParOf" srcId="{84D9240D-C83B-4A22-9EB7-7D171B283283}" destId="{9BA1BB09-D809-432B-A7E6-9D4009138B81}" srcOrd="0" destOrd="0" presId="urn:microsoft.com/office/officeart/2005/8/layout/hierarchy4"/>
    <dgm:cxn modelId="{11523536-5501-F749-94A3-610F33DA2D40}" type="presParOf" srcId="{84D9240D-C83B-4A22-9EB7-7D171B283283}" destId="{1297330B-3C76-48CC-81AF-9386FAB99A2A}" srcOrd="1" destOrd="0" presId="urn:microsoft.com/office/officeart/2005/8/layout/hierarchy4"/>
    <dgm:cxn modelId="{43CB8AE3-797F-884F-80F9-9924276CE0DF}" type="presParOf" srcId="{84D9240D-C83B-4A22-9EB7-7D171B283283}" destId="{0FFF60A6-E209-4432-8426-4522B14BDA18}" srcOrd="2" destOrd="0" presId="urn:microsoft.com/office/officeart/2005/8/layout/hierarchy4"/>
    <dgm:cxn modelId="{05FF24FB-CC25-1440-9C7D-D21E25BFA215}" type="presParOf" srcId="{0FFF60A6-E209-4432-8426-4522B14BDA18}" destId="{1F3051DB-2672-4FAF-957D-17530476DF4C}" srcOrd="0" destOrd="0" presId="urn:microsoft.com/office/officeart/2005/8/layout/hierarchy4"/>
    <dgm:cxn modelId="{F264E2A0-A928-304B-BBE3-FFFE3FC48C1D}" type="presParOf" srcId="{1F3051DB-2672-4FAF-957D-17530476DF4C}" destId="{253C1AE1-26DB-405A-B0C0-9EB156822837}" srcOrd="0" destOrd="0" presId="urn:microsoft.com/office/officeart/2005/8/layout/hierarchy4"/>
    <dgm:cxn modelId="{756C5BC2-B60A-1448-BDC6-374C90DBF439}" type="presParOf" srcId="{1F3051DB-2672-4FAF-957D-17530476DF4C}" destId="{E43DC4D5-FC67-4115-B812-F52AF2D6CD66}" srcOrd="1" destOrd="0" presId="urn:microsoft.com/office/officeart/2005/8/layout/hierarchy4"/>
    <dgm:cxn modelId="{9F6E64C9-7AFD-C04D-BB04-C39DFCE7C48C}" type="presParOf" srcId="{1F3051DB-2672-4FAF-957D-17530476DF4C}" destId="{34929C8F-217A-4FEE-AF3B-2481DE33B04C}" srcOrd="2" destOrd="0" presId="urn:microsoft.com/office/officeart/2005/8/layout/hierarchy4"/>
    <dgm:cxn modelId="{CAF956D2-E24B-C143-AD81-CC56356B0F0D}" type="presParOf" srcId="{34929C8F-217A-4FEE-AF3B-2481DE33B04C}" destId="{2F88B0B1-6275-4680-9540-5AACC7EC8D3D}" srcOrd="0" destOrd="0" presId="urn:microsoft.com/office/officeart/2005/8/layout/hierarchy4"/>
    <dgm:cxn modelId="{4BA1EA4C-E13C-C145-96F7-572CED80E856}" type="presParOf" srcId="{2F88B0B1-6275-4680-9540-5AACC7EC8D3D}" destId="{13673C1A-E2A9-489C-ADCD-A0BAB76590D9}" srcOrd="0" destOrd="0" presId="urn:microsoft.com/office/officeart/2005/8/layout/hierarchy4"/>
    <dgm:cxn modelId="{E54157D0-45D7-754F-8CDD-FB398A8BCFE6}" type="presParOf" srcId="{2F88B0B1-6275-4680-9540-5AACC7EC8D3D}" destId="{FB1CA926-144E-4015-A314-B0622018B2BE}" srcOrd="1" destOrd="0" presId="urn:microsoft.com/office/officeart/2005/8/layout/hierarchy4"/>
    <dgm:cxn modelId="{F3CD5E95-FC19-7E40-A4AD-37719117CB52}" type="presParOf" srcId="{2F88B0B1-6275-4680-9540-5AACC7EC8D3D}" destId="{C8A02376-8F1B-4CD0-BEC1-30E02D686967}" srcOrd="2" destOrd="0" presId="urn:microsoft.com/office/officeart/2005/8/layout/hierarchy4"/>
    <dgm:cxn modelId="{73C795EC-35BF-9345-B010-B7EC10FD8EC8}" type="presParOf" srcId="{C8A02376-8F1B-4CD0-BEC1-30E02D686967}" destId="{BEB8BCE9-DADE-42EA-9BB8-5794CCD58505}" srcOrd="0" destOrd="0" presId="urn:microsoft.com/office/officeart/2005/8/layout/hierarchy4"/>
    <dgm:cxn modelId="{7665962B-B86A-264A-97FB-E53E414BB40B}" type="presParOf" srcId="{BEB8BCE9-DADE-42EA-9BB8-5794CCD58505}" destId="{2A791D1E-A7DF-4814-A815-26DCDE5E86BF}" srcOrd="0" destOrd="0" presId="urn:microsoft.com/office/officeart/2005/8/layout/hierarchy4"/>
    <dgm:cxn modelId="{3923EE3F-BA51-B943-81C7-FE6A3C65E4EF}" type="presParOf" srcId="{BEB8BCE9-DADE-42EA-9BB8-5794CCD58505}" destId="{60BB2982-1879-4CC7-AB78-29FBD206C22C}" srcOrd="1" destOrd="0" presId="urn:microsoft.com/office/officeart/2005/8/layout/hierarchy4"/>
    <dgm:cxn modelId="{34991331-C040-654B-AA82-5CA503D688A5}" type="presParOf" srcId="{8D0F3948-C3F7-4049-9014-77420486A859}" destId="{19F008DE-4203-4F60-B401-EE6EF220D004}" srcOrd="5" destOrd="0" presId="urn:microsoft.com/office/officeart/2005/8/layout/hierarchy4"/>
    <dgm:cxn modelId="{A60BF82C-D884-2142-BEE6-8F7B4D83018F}" type="presParOf" srcId="{8D0F3948-C3F7-4049-9014-77420486A859}" destId="{D0121718-A2AC-430F-8EAF-97657B20B004}" srcOrd="6" destOrd="0" presId="urn:microsoft.com/office/officeart/2005/8/layout/hierarchy4"/>
    <dgm:cxn modelId="{4A35822D-91DD-9C46-AF25-8CAF864C925C}" type="presParOf" srcId="{D0121718-A2AC-430F-8EAF-97657B20B004}" destId="{51BE9F5F-E2D8-4F16-9379-13294D9183F7}" srcOrd="0" destOrd="0" presId="urn:microsoft.com/office/officeart/2005/8/layout/hierarchy4"/>
    <dgm:cxn modelId="{74565F19-4F26-AB41-9E01-7E7D67C395A2}" type="presParOf" srcId="{D0121718-A2AC-430F-8EAF-97657B20B004}" destId="{E6B6580B-AEAE-47C2-8BD8-6D8BAE96C513}" srcOrd="1" destOrd="0" presId="urn:microsoft.com/office/officeart/2005/8/layout/hierarchy4"/>
    <dgm:cxn modelId="{0DBDA300-C72A-E647-B6B1-229E0CF09E1D}" type="presParOf" srcId="{D0121718-A2AC-430F-8EAF-97657B20B004}" destId="{E6A64039-8EAC-431A-8DEE-1819283D8500}" srcOrd="2" destOrd="0" presId="urn:microsoft.com/office/officeart/2005/8/layout/hierarchy4"/>
    <dgm:cxn modelId="{25B43304-0F52-854D-81E4-A09A8C8954D2}" type="presParOf" srcId="{E6A64039-8EAC-431A-8DEE-1819283D8500}" destId="{F0413FBB-9CD3-42A9-8DA4-314CE5DB1B39}" srcOrd="0" destOrd="0" presId="urn:microsoft.com/office/officeart/2005/8/layout/hierarchy4"/>
    <dgm:cxn modelId="{8A1B262F-9E65-EF40-A340-34ADAE07064C}" type="presParOf" srcId="{F0413FBB-9CD3-42A9-8DA4-314CE5DB1B39}" destId="{A99FBA3C-C73B-4E57-B0D7-200B3EFD2871}" srcOrd="0" destOrd="0" presId="urn:microsoft.com/office/officeart/2005/8/layout/hierarchy4"/>
    <dgm:cxn modelId="{D59BE990-C50B-D648-91F7-761E3F092ADF}" type="presParOf" srcId="{F0413FBB-9CD3-42A9-8DA4-314CE5DB1B39}" destId="{CB8D29EE-2EBD-4517-8D08-4F6F336D06DE}" srcOrd="1" destOrd="0" presId="urn:microsoft.com/office/officeart/2005/8/layout/hierarchy4"/>
    <dgm:cxn modelId="{8B6250BD-0E7F-A74D-A4E7-2017969625B3}" type="presParOf" srcId="{F0413FBB-9CD3-42A9-8DA4-314CE5DB1B39}" destId="{DCFDBA8B-89FE-43FA-B464-E73BC7868DC1}" srcOrd="2" destOrd="0" presId="urn:microsoft.com/office/officeart/2005/8/layout/hierarchy4"/>
    <dgm:cxn modelId="{1BD6A740-9C42-6B4D-AD68-7766DE1B0F1B}" type="presParOf" srcId="{DCFDBA8B-89FE-43FA-B464-E73BC7868DC1}" destId="{67A6F822-0E65-4101-A561-35A069752D55}" srcOrd="0" destOrd="0" presId="urn:microsoft.com/office/officeart/2005/8/layout/hierarchy4"/>
    <dgm:cxn modelId="{88A292E2-5F00-E74D-9DDD-203721798AC6}" type="presParOf" srcId="{67A6F822-0E65-4101-A561-35A069752D55}" destId="{026C00B4-F402-4C28-AC24-320A256A9DCF}" srcOrd="0" destOrd="0" presId="urn:microsoft.com/office/officeart/2005/8/layout/hierarchy4"/>
    <dgm:cxn modelId="{6AEF9603-F86B-0F43-B05F-D25BDE723E1C}" type="presParOf" srcId="{67A6F822-0E65-4101-A561-35A069752D55}" destId="{43135751-158E-4BE2-AD73-6149F72859E8}" srcOrd="1" destOrd="0" presId="urn:microsoft.com/office/officeart/2005/8/layout/hierarchy4"/>
    <dgm:cxn modelId="{93239FFC-9504-9447-AB39-FD72C0FFC9F5}" type="presParOf" srcId="{67A6F822-0E65-4101-A561-35A069752D55}" destId="{FB51713B-9E68-4545-842E-4CC3EFAB31C1}" srcOrd="2" destOrd="0" presId="urn:microsoft.com/office/officeart/2005/8/layout/hierarchy4"/>
    <dgm:cxn modelId="{2FE92E9C-4CC0-CC4A-874A-B995A6E9BE10}" type="presParOf" srcId="{FB51713B-9E68-4545-842E-4CC3EFAB31C1}" destId="{17EBB70C-BB4F-FD4A-AD50-8F0D2A8E68F7}" srcOrd="0" destOrd="0" presId="urn:microsoft.com/office/officeart/2005/8/layout/hierarchy4"/>
    <dgm:cxn modelId="{B6387E2B-E70F-7543-99B7-D084932E35D9}" type="presParOf" srcId="{17EBB70C-BB4F-FD4A-AD50-8F0D2A8E68F7}" destId="{7D78EF47-85BE-AD45-8A8D-0A0095CC56EC}" srcOrd="0" destOrd="0" presId="urn:microsoft.com/office/officeart/2005/8/layout/hierarchy4"/>
    <dgm:cxn modelId="{6493629C-A6B9-A244-AF59-837ACF6E6E2D}" type="presParOf" srcId="{17EBB70C-BB4F-FD4A-AD50-8F0D2A8E68F7}" destId="{3679C3F4-49E4-B84C-BEF4-8BC57F050BD5}" srcOrd="1" destOrd="0" presId="urn:microsoft.com/office/officeart/2005/8/layout/hierarchy4"/>
    <dgm:cxn modelId="{4C297BE6-42BE-754B-BE5E-5CABD6BC793E}" type="presParOf" srcId="{17EBB70C-BB4F-FD4A-AD50-8F0D2A8E68F7}" destId="{2F1B1E3D-5FC8-6342-B77F-66290248C03E}" srcOrd="2" destOrd="0" presId="urn:microsoft.com/office/officeart/2005/8/layout/hierarchy4"/>
    <dgm:cxn modelId="{CD87D20B-CFE2-E541-9703-08D897431B4D}" type="presParOf" srcId="{2F1B1E3D-5FC8-6342-B77F-66290248C03E}" destId="{B73E115A-0869-4073-A3F7-C90D9F8E5BD2}" srcOrd="0" destOrd="0" presId="urn:microsoft.com/office/officeart/2005/8/layout/hierarchy4"/>
    <dgm:cxn modelId="{B65BFF31-CE42-544B-B29F-FD05D9AB56F4}" type="presParOf" srcId="{B73E115A-0869-4073-A3F7-C90D9F8E5BD2}" destId="{902AF458-FCE0-4688-901B-C2D27332D6F1}" srcOrd="0" destOrd="0" presId="urn:microsoft.com/office/officeart/2005/8/layout/hierarchy4"/>
    <dgm:cxn modelId="{91C38A46-70F1-5041-91C0-F00A6EB5A330}" type="presParOf" srcId="{B73E115A-0869-4073-A3F7-C90D9F8E5BD2}" destId="{73DD5543-7977-4440-9B1C-AF6573B4FD4F}" srcOrd="1" destOrd="0" presId="urn:microsoft.com/office/officeart/2005/8/layout/hierarchy4"/>
    <dgm:cxn modelId="{2391025F-5DD0-AE41-9ECE-113406790A30}" type="presParOf" srcId="{B73E115A-0869-4073-A3F7-C90D9F8E5BD2}" destId="{5CF4421C-0291-48E7-8E38-D26F0AE00DFA}" srcOrd="2" destOrd="0" presId="urn:microsoft.com/office/officeart/2005/8/layout/hierarchy4"/>
    <dgm:cxn modelId="{5768D5E8-B427-3549-9A1A-DA39E70549C3}" type="presParOf" srcId="{5CF4421C-0291-48E7-8E38-D26F0AE00DFA}" destId="{86C54E41-51CA-4912-9D18-2010EEC3A8F2}" srcOrd="0" destOrd="0" presId="urn:microsoft.com/office/officeart/2005/8/layout/hierarchy4"/>
    <dgm:cxn modelId="{2A0CA3B5-AB92-D24E-8242-04BC9975CFC5}" type="presParOf" srcId="{86C54E41-51CA-4912-9D18-2010EEC3A8F2}" destId="{43AF9D55-E649-4F93-887E-255E5FD1AD1D}" srcOrd="0" destOrd="0" presId="urn:microsoft.com/office/officeart/2005/8/layout/hierarchy4"/>
    <dgm:cxn modelId="{A66A0AB5-493B-2642-83D4-780C87518B26}" type="presParOf" srcId="{86C54E41-51CA-4912-9D18-2010EEC3A8F2}" destId="{445EB50E-2B07-4CE1-A834-31409B2A798E}" srcOrd="1" destOrd="0" presId="urn:microsoft.com/office/officeart/2005/8/layout/hierarchy4"/>
    <dgm:cxn modelId="{FBAB33EA-FA61-C049-A5AF-EE1E2FD09EE1}" type="presParOf" srcId="{86C54E41-51CA-4912-9D18-2010EEC3A8F2}" destId="{275E814A-2EDF-4590-B66D-A0B290CFB495}" srcOrd="2" destOrd="0" presId="urn:microsoft.com/office/officeart/2005/8/layout/hierarchy4"/>
    <dgm:cxn modelId="{EA4B78B8-A705-6D46-A890-A21E25F4D658}" type="presParOf" srcId="{275E814A-2EDF-4590-B66D-A0B290CFB495}" destId="{DC8BDEAB-C187-4230-ACA6-DA5FE125569B}" srcOrd="0" destOrd="0" presId="urn:microsoft.com/office/officeart/2005/8/layout/hierarchy4"/>
    <dgm:cxn modelId="{B80E53DB-DF29-9A41-9451-4257F4E23E5F}" type="presParOf" srcId="{DC8BDEAB-C187-4230-ACA6-DA5FE125569B}" destId="{4AA205FB-AC5D-48B1-90C0-046DA8ABFD3B}" srcOrd="0" destOrd="0" presId="urn:microsoft.com/office/officeart/2005/8/layout/hierarchy4"/>
    <dgm:cxn modelId="{D96D77DC-8A7B-9A4A-8AC7-776A495C09AE}" type="presParOf" srcId="{DC8BDEAB-C187-4230-ACA6-DA5FE125569B}" destId="{17CB21EC-F86B-42CF-991B-700DE1CFF321}" srcOrd="1" destOrd="0" presId="urn:microsoft.com/office/officeart/2005/8/layout/hierarchy4"/>
    <dgm:cxn modelId="{2A2A9323-83CB-9E43-839C-C721C48982C3}" type="presParOf" srcId="{C5170F74-564A-44D6-982C-4C97903B311E}" destId="{9264FE39-8184-4B3C-B02F-7D9B320A741D}" srcOrd="1" destOrd="0" presId="urn:microsoft.com/office/officeart/2005/8/layout/hierarchy4"/>
    <dgm:cxn modelId="{64F5E3BC-67F2-4247-B0A2-983D12C118F2}" type="presParOf" srcId="{C5170F74-564A-44D6-982C-4C97903B311E}" destId="{F98639D2-79CE-4A2A-B279-8A103B9D2C4E}" srcOrd="2" destOrd="0" presId="urn:microsoft.com/office/officeart/2005/8/layout/hierarchy4"/>
    <dgm:cxn modelId="{285FBB69-87D8-0149-B4E3-DBF227741351}" type="presParOf" srcId="{F98639D2-79CE-4A2A-B279-8A103B9D2C4E}" destId="{774216B2-574D-4910-B780-2F9FEFED37A8}" srcOrd="0" destOrd="0" presId="urn:microsoft.com/office/officeart/2005/8/layout/hierarchy4"/>
    <dgm:cxn modelId="{46F374AA-7F76-0643-843F-9B5BA00D0F47}" type="presParOf" srcId="{F98639D2-79CE-4A2A-B279-8A103B9D2C4E}" destId="{26E0BE39-C127-4B32-85C1-B1132CC152FF}" srcOrd="1" destOrd="0" presId="urn:microsoft.com/office/officeart/2005/8/layout/hierarchy4"/>
    <dgm:cxn modelId="{D49B353E-2FEE-B047-B431-D0041292E925}" type="presParOf" srcId="{F98639D2-79CE-4A2A-B279-8A103B9D2C4E}" destId="{2F515308-3BF7-4628-9F59-675803E2C24B}" srcOrd="2" destOrd="0" presId="urn:microsoft.com/office/officeart/2005/8/layout/hierarchy4"/>
    <dgm:cxn modelId="{5C2458A4-0CB1-BD4E-8376-101ECD689589}" type="presParOf" srcId="{2F515308-3BF7-4628-9F59-675803E2C24B}" destId="{776086AB-3B54-4F5F-BAFF-C5F3863DA293}" srcOrd="0" destOrd="0" presId="urn:microsoft.com/office/officeart/2005/8/layout/hierarchy4"/>
    <dgm:cxn modelId="{BA2B378C-0CCB-2D45-8C55-128EC9EF8F40}" type="presParOf" srcId="{776086AB-3B54-4F5F-BAFF-C5F3863DA293}" destId="{1E7CCCD0-3B07-4519-94B5-353893B28331}" srcOrd="0" destOrd="0" presId="urn:microsoft.com/office/officeart/2005/8/layout/hierarchy4"/>
    <dgm:cxn modelId="{55A16ED1-D056-E048-B9F6-C0B0513D637D}" type="presParOf" srcId="{776086AB-3B54-4F5F-BAFF-C5F3863DA293}" destId="{BF90DA0A-BD41-403B-A53B-3349E67AEE0E}" srcOrd="1" destOrd="0" presId="urn:microsoft.com/office/officeart/2005/8/layout/hierarchy4"/>
    <dgm:cxn modelId="{6EBAA9C7-EB63-804B-A715-E71A4A299747}" type="presParOf" srcId="{776086AB-3B54-4F5F-BAFF-C5F3863DA293}" destId="{90BFD18A-5A35-44D0-B3B5-CF0C3861C298}" srcOrd="2" destOrd="0" presId="urn:microsoft.com/office/officeart/2005/8/layout/hierarchy4"/>
    <dgm:cxn modelId="{951F5424-7133-B74B-B990-F9D4C20C2E1C}" type="presParOf" srcId="{90BFD18A-5A35-44D0-B3B5-CF0C3861C298}" destId="{745C4B01-57B1-483E-BF56-10C2B2A71AE1}" srcOrd="0" destOrd="0" presId="urn:microsoft.com/office/officeart/2005/8/layout/hierarchy4"/>
    <dgm:cxn modelId="{12E311F3-CF0D-1E4B-8DF8-9FAD1FA47A3A}" type="presParOf" srcId="{745C4B01-57B1-483E-BF56-10C2B2A71AE1}" destId="{40721BAD-6545-493C-8FD3-11BFB2862F31}" srcOrd="0" destOrd="0" presId="urn:microsoft.com/office/officeart/2005/8/layout/hierarchy4"/>
    <dgm:cxn modelId="{547E6A3E-7DA0-DD48-A44D-4D121305781D}" type="presParOf" srcId="{745C4B01-57B1-483E-BF56-10C2B2A71AE1}" destId="{6993CF25-9074-49D7-B9F1-8740A56B9E8D}" srcOrd="1" destOrd="0" presId="urn:microsoft.com/office/officeart/2005/8/layout/hierarchy4"/>
    <dgm:cxn modelId="{F9F7AF85-0829-2D45-9194-BB5537764C2C}" type="presParOf" srcId="{745C4B01-57B1-483E-BF56-10C2B2A71AE1}" destId="{21A2D1C4-18C3-41F0-B80B-C6407C2DA2A6}" srcOrd="2" destOrd="0" presId="urn:microsoft.com/office/officeart/2005/8/layout/hierarchy4"/>
    <dgm:cxn modelId="{69C71B1F-4F90-494F-9967-2A83A9AC9FD1}" type="presParOf" srcId="{21A2D1C4-18C3-41F0-B80B-C6407C2DA2A6}" destId="{E64E4A9D-CFB3-4CB8-871E-69E3C005BFA9}" srcOrd="0" destOrd="0" presId="urn:microsoft.com/office/officeart/2005/8/layout/hierarchy4"/>
    <dgm:cxn modelId="{72BDFFC5-1D8D-B742-9B2C-F14B37A925E6}" type="presParOf" srcId="{E64E4A9D-CFB3-4CB8-871E-69E3C005BFA9}" destId="{E3220B56-D705-482E-B6E8-81B4AB4C3041}" srcOrd="0" destOrd="0" presId="urn:microsoft.com/office/officeart/2005/8/layout/hierarchy4"/>
    <dgm:cxn modelId="{BC4B873E-66F4-AE4E-97D9-8D37672A832B}" type="presParOf" srcId="{E64E4A9D-CFB3-4CB8-871E-69E3C005BFA9}" destId="{FD777B39-3AC7-4549-8B68-9C23FAF5F499}" srcOrd="1" destOrd="0" presId="urn:microsoft.com/office/officeart/2005/8/layout/hierarchy4"/>
    <dgm:cxn modelId="{049A51A8-E415-134A-B115-B9B6A223866A}" type="presParOf" srcId="{E64E4A9D-CFB3-4CB8-871E-69E3C005BFA9}" destId="{5B4A3F86-251C-47CE-B84D-4BD36589B968}" srcOrd="2" destOrd="0" presId="urn:microsoft.com/office/officeart/2005/8/layout/hierarchy4"/>
    <dgm:cxn modelId="{B68944ED-5248-9F44-9710-7E013E847D54}" type="presParOf" srcId="{5B4A3F86-251C-47CE-B84D-4BD36589B968}" destId="{893385B8-549D-4A23-BC33-8DBA0E87875C}" srcOrd="0" destOrd="0" presId="urn:microsoft.com/office/officeart/2005/8/layout/hierarchy4"/>
    <dgm:cxn modelId="{DC11BE3B-4F18-DF4D-9501-C603FE430EEF}" type="presParOf" srcId="{893385B8-549D-4A23-BC33-8DBA0E87875C}" destId="{AA1BC8DE-EFC1-497F-8920-23E077B9DCAA}" srcOrd="0" destOrd="0" presId="urn:microsoft.com/office/officeart/2005/8/layout/hierarchy4"/>
    <dgm:cxn modelId="{0857C242-D975-0647-B607-0D0A8499221E}" type="presParOf" srcId="{893385B8-549D-4A23-BC33-8DBA0E87875C}" destId="{5849E73B-113E-4266-9C3A-38D0C37A5555}" srcOrd="1" destOrd="0" presId="urn:microsoft.com/office/officeart/2005/8/layout/hierarchy4"/>
    <dgm:cxn modelId="{D0BF5942-A15D-4D4F-997F-1B874FDB6234}" type="presParOf" srcId="{893385B8-549D-4A23-BC33-8DBA0E87875C}" destId="{FF0DFF99-BB44-4B12-A72B-6B74EBD3C606}" srcOrd="2" destOrd="0" presId="urn:microsoft.com/office/officeart/2005/8/layout/hierarchy4"/>
    <dgm:cxn modelId="{221211FF-0339-FA45-869D-31CF0A8C9196}" type="presParOf" srcId="{FF0DFF99-BB44-4B12-A72B-6B74EBD3C606}" destId="{DA3BC510-B0A6-4450-A455-E23D209EBEB0}" srcOrd="0" destOrd="0" presId="urn:microsoft.com/office/officeart/2005/8/layout/hierarchy4"/>
    <dgm:cxn modelId="{C16BA7EE-C6D2-A34E-AA7D-E32A747C9892}" type="presParOf" srcId="{DA3BC510-B0A6-4450-A455-E23D209EBEB0}" destId="{1D2015F3-105F-4327-9300-80835F6C2837}" srcOrd="0" destOrd="0" presId="urn:microsoft.com/office/officeart/2005/8/layout/hierarchy4"/>
    <dgm:cxn modelId="{89E55DF4-BAE1-0E43-8CA0-E22539D5CF8A}" type="presParOf" srcId="{DA3BC510-B0A6-4450-A455-E23D209EBEB0}" destId="{41085CCE-9B45-414F-871B-649CAB1F2913}" srcOrd="1" destOrd="0" presId="urn:microsoft.com/office/officeart/2005/8/layout/hierarchy4"/>
    <dgm:cxn modelId="{C45D611D-99A8-3546-B5B8-6B54D774A4CB}" type="presParOf" srcId="{DA3BC510-B0A6-4450-A455-E23D209EBEB0}" destId="{DE475595-484D-4B1B-8983-305FA05C6538}" srcOrd="2" destOrd="0" presId="urn:microsoft.com/office/officeart/2005/8/layout/hierarchy4"/>
    <dgm:cxn modelId="{6B456AA9-8B4F-E446-976A-F1F75A3A9B78}" type="presParOf" srcId="{DE475595-484D-4B1B-8983-305FA05C6538}" destId="{3DCE79E3-7128-BC48-B0EC-6FA238B10214}" srcOrd="0" destOrd="0" presId="urn:microsoft.com/office/officeart/2005/8/layout/hierarchy4"/>
    <dgm:cxn modelId="{A35AF6C7-9180-0742-BE8F-2B456AB2A022}" type="presParOf" srcId="{3DCE79E3-7128-BC48-B0EC-6FA238B10214}" destId="{37E62B56-7AED-8448-A410-9D037EB1332F}" srcOrd="0" destOrd="0" presId="urn:microsoft.com/office/officeart/2005/8/layout/hierarchy4"/>
    <dgm:cxn modelId="{2B5FFF91-B067-0342-A773-50C667EBF12A}" type="presParOf" srcId="{3DCE79E3-7128-BC48-B0EC-6FA238B10214}" destId="{ACE6DDC1-E075-B249-BAC1-091B9EA3AA0D}" srcOrd="1" destOrd="0" presId="urn:microsoft.com/office/officeart/2005/8/layout/hierarchy4"/>
    <dgm:cxn modelId="{79AA78C7-A838-5543-9852-287BC1BC69DF}" type="presParOf" srcId="{3DCE79E3-7128-BC48-B0EC-6FA238B10214}" destId="{E353A649-B9FC-324A-8395-739B5FD45256}" srcOrd="2" destOrd="0" presId="urn:microsoft.com/office/officeart/2005/8/layout/hierarchy4"/>
    <dgm:cxn modelId="{864E6843-52AC-264D-8E21-A7A9B0DE0623}" type="presParOf" srcId="{E353A649-B9FC-324A-8395-739B5FD45256}" destId="{110A1FC9-BA9C-4648-9937-7720A5ACF39E}" srcOrd="0" destOrd="0" presId="urn:microsoft.com/office/officeart/2005/8/layout/hierarchy4"/>
    <dgm:cxn modelId="{5E0CACB5-B0F2-F949-97D4-47D1FDFF575F}" type="presParOf" srcId="{110A1FC9-BA9C-4648-9937-7720A5ACF39E}" destId="{43A32026-9CC5-1445-A23D-8416E91D8F51}" srcOrd="0" destOrd="0" presId="urn:microsoft.com/office/officeart/2005/8/layout/hierarchy4"/>
    <dgm:cxn modelId="{7BD6D163-A71A-8F42-AB4D-4199A7432722}" type="presParOf" srcId="{110A1FC9-BA9C-4648-9937-7720A5ACF39E}" destId="{D0D1A0DC-D2F1-3548-93EA-8EC34C2F9AE9}" srcOrd="1" destOrd="0" presId="urn:microsoft.com/office/officeart/2005/8/layout/hierarchy4"/>
    <dgm:cxn modelId="{B26305C1-E8BB-474D-9D50-78519FF5C9DC}" type="presParOf" srcId="{110A1FC9-BA9C-4648-9937-7720A5ACF39E}" destId="{3A0147D2-95ED-FE47-A9F8-3F180EF320E2}" srcOrd="2" destOrd="0" presId="urn:microsoft.com/office/officeart/2005/8/layout/hierarchy4"/>
    <dgm:cxn modelId="{FF80BDC6-2F91-9540-B847-6EC0568FEB5C}" type="presParOf" srcId="{3A0147D2-95ED-FE47-A9F8-3F180EF320E2}" destId="{A7C65E07-E6A4-4533-B1FF-21122E4D4A4D}" srcOrd="0" destOrd="0" presId="urn:microsoft.com/office/officeart/2005/8/layout/hierarchy4"/>
    <dgm:cxn modelId="{75855AB5-7026-A141-A25E-92567750A256}" type="presParOf" srcId="{A7C65E07-E6A4-4533-B1FF-21122E4D4A4D}" destId="{E79612D1-819C-40ED-ADA7-0DAD21A22AAF}" srcOrd="0" destOrd="0" presId="urn:microsoft.com/office/officeart/2005/8/layout/hierarchy4"/>
    <dgm:cxn modelId="{FC5578A6-922E-6A4F-A6E0-57FF5D8F964F}" type="presParOf" srcId="{A7C65E07-E6A4-4533-B1FF-21122E4D4A4D}" destId="{329B869D-7239-482C-A534-6875EBB3C5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FCF54-DD4D-4D5A-BD52-FB6E34062F4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BA9EB-6F5E-46C2-A094-38D2290E813F}">
      <dgm:prSet phldrT="[Text]"/>
      <dgm:spPr/>
      <dgm:t>
        <a:bodyPr/>
        <a:lstStyle/>
        <a:p>
          <a:r>
            <a:rPr lang="en-GB" dirty="0"/>
            <a:t>Development Control</a:t>
          </a:r>
        </a:p>
      </dgm:t>
    </dgm:pt>
    <dgm:pt modelId="{DACE4482-2E9E-4436-9613-E72737F362CD}" type="parTrans" cxnId="{35A819EC-8388-4C60-8C4F-5829A460E118}">
      <dgm:prSet/>
      <dgm:spPr/>
      <dgm:t>
        <a:bodyPr/>
        <a:lstStyle/>
        <a:p>
          <a:endParaRPr lang="en-GB"/>
        </a:p>
      </dgm:t>
    </dgm:pt>
    <dgm:pt modelId="{B78EBA1E-9DE2-4D40-9ED2-67278CA60713}" type="sibTrans" cxnId="{35A819EC-8388-4C60-8C4F-5829A460E118}">
      <dgm:prSet/>
      <dgm:spPr/>
      <dgm:t>
        <a:bodyPr/>
        <a:lstStyle/>
        <a:p>
          <a:endParaRPr lang="en-GB"/>
        </a:p>
      </dgm:t>
    </dgm:pt>
    <dgm:pt modelId="{40DBF1A8-DAA2-41AE-8515-160445FB009E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T&amp;C Planning Permission</a:t>
          </a:r>
        </a:p>
      </dgm:t>
    </dgm:pt>
    <dgm:pt modelId="{8D7E63DD-A09D-4E9C-8E06-BEC9FF72CA4C}" type="parTrans" cxnId="{45787C7E-E177-468F-BEAF-3BDDEAE85031}">
      <dgm:prSet/>
      <dgm:spPr/>
      <dgm:t>
        <a:bodyPr/>
        <a:lstStyle/>
        <a:p>
          <a:endParaRPr lang="en-GB"/>
        </a:p>
      </dgm:t>
    </dgm:pt>
    <dgm:pt modelId="{F1354B5C-6D27-4086-BEE3-01EA326DA7FA}" type="sibTrans" cxnId="{45787C7E-E177-468F-BEAF-3BDDEAE85031}">
      <dgm:prSet/>
      <dgm:spPr/>
      <dgm:t>
        <a:bodyPr/>
        <a:lstStyle/>
        <a:p>
          <a:endParaRPr lang="en-GB"/>
        </a:p>
      </dgm:t>
    </dgm:pt>
    <dgm:pt modelId="{CA4E5A4A-95BE-436F-8A7A-604A00598FFE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Permitted Development</a:t>
          </a:r>
        </a:p>
      </dgm:t>
    </dgm:pt>
    <dgm:pt modelId="{31BBA1F3-7954-4572-AA6B-8D7C238FAC3B}" type="parTrans" cxnId="{211D14F9-38EB-468B-8066-C98FC41ACB33}">
      <dgm:prSet/>
      <dgm:spPr/>
      <dgm:t>
        <a:bodyPr/>
        <a:lstStyle/>
        <a:p>
          <a:endParaRPr lang="en-GB"/>
        </a:p>
      </dgm:t>
    </dgm:pt>
    <dgm:pt modelId="{A10DE33C-1318-4F06-B339-C64A2DF87A6A}" type="sibTrans" cxnId="{211D14F9-38EB-468B-8066-C98FC41ACB33}">
      <dgm:prSet/>
      <dgm:spPr/>
      <dgm:t>
        <a:bodyPr/>
        <a:lstStyle/>
        <a:p>
          <a:endParaRPr lang="en-GB"/>
        </a:p>
      </dgm:t>
    </dgm:pt>
    <dgm:pt modelId="{2B81445E-2992-4450-A80C-BAB4ACE4FDD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800" dirty="0"/>
            <a:t>EcoBling</a:t>
          </a:r>
        </a:p>
      </dgm:t>
    </dgm:pt>
    <dgm:pt modelId="{8918878F-32D4-4312-9932-6B4968AE5E1B}" type="parTrans" cxnId="{F9D9AE88-9D7F-4F99-93AA-987835644A10}">
      <dgm:prSet/>
      <dgm:spPr/>
      <dgm:t>
        <a:bodyPr/>
        <a:lstStyle/>
        <a:p>
          <a:endParaRPr lang="en-GB"/>
        </a:p>
      </dgm:t>
    </dgm:pt>
    <dgm:pt modelId="{4A008306-36E2-4C9C-A36D-2C18CBBE8A6C}" type="sibTrans" cxnId="{F9D9AE88-9D7F-4F99-93AA-987835644A10}">
      <dgm:prSet/>
      <dgm:spPr/>
      <dgm:t>
        <a:bodyPr/>
        <a:lstStyle/>
        <a:p>
          <a:endParaRPr lang="en-GB"/>
        </a:p>
      </dgm:t>
    </dgm:pt>
    <dgm:pt modelId="{C2A7DA7D-B2C0-4069-B063-29978A51B37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000" dirty="0"/>
            <a:t>External Insulation Full Applications?</a:t>
          </a:r>
        </a:p>
      </dgm:t>
    </dgm:pt>
    <dgm:pt modelId="{1ED33A80-03B8-4A95-B364-ABDB995E060A}" type="parTrans" cxnId="{B318C1B2-05A7-41C4-8536-38849FCF731F}">
      <dgm:prSet/>
      <dgm:spPr/>
      <dgm:t>
        <a:bodyPr/>
        <a:lstStyle/>
        <a:p>
          <a:endParaRPr lang="en-GB"/>
        </a:p>
      </dgm:t>
    </dgm:pt>
    <dgm:pt modelId="{293ADA24-3724-4E4F-BF33-677BAB5AB22A}" type="sibTrans" cxnId="{B318C1B2-05A7-41C4-8536-38849FCF731F}">
      <dgm:prSet/>
      <dgm:spPr/>
      <dgm:t>
        <a:bodyPr/>
        <a:lstStyle/>
        <a:p>
          <a:endParaRPr lang="en-GB"/>
        </a:p>
      </dgm:t>
    </dgm:pt>
    <dgm:pt modelId="{A81B3434-465E-4A94-B28E-81283106F0C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/>
            <a:t>Postcode lottery</a:t>
          </a:r>
        </a:p>
      </dgm:t>
    </dgm:pt>
    <dgm:pt modelId="{92A4A443-C9A5-454A-9A1E-975E83ED9737}" type="parTrans" cxnId="{EF396935-367D-4967-8193-04F1E9A2A9B3}">
      <dgm:prSet/>
      <dgm:spPr/>
      <dgm:t>
        <a:bodyPr/>
        <a:lstStyle/>
        <a:p>
          <a:endParaRPr lang="en-GB"/>
        </a:p>
      </dgm:t>
    </dgm:pt>
    <dgm:pt modelId="{8D7AD06F-1A00-42DD-B55A-557E5E20E8A8}" type="sibTrans" cxnId="{EF396935-367D-4967-8193-04F1E9A2A9B3}">
      <dgm:prSet/>
      <dgm:spPr/>
      <dgm:t>
        <a:bodyPr/>
        <a:lstStyle/>
        <a:p>
          <a:endParaRPr lang="en-GB"/>
        </a:p>
      </dgm:t>
    </dgm:pt>
    <dgm:pt modelId="{3483A741-3FCB-4E11-BC0E-452DAAF88F9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/>
            <a:t>System already under stress</a:t>
          </a:r>
        </a:p>
      </dgm:t>
    </dgm:pt>
    <dgm:pt modelId="{E883D24A-6EDC-4D3B-B728-7AC524DB0EA2}" type="parTrans" cxnId="{CAAC9449-FEB1-4C2A-8D77-109656558523}">
      <dgm:prSet/>
      <dgm:spPr/>
      <dgm:t>
        <a:bodyPr/>
        <a:lstStyle/>
        <a:p>
          <a:endParaRPr lang="en-GB"/>
        </a:p>
      </dgm:t>
    </dgm:pt>
    <dgm:pt modelId="{32D22FB8-2294-42B1-98D9-B07DC71F5BE9}" type="sibTrans" cxnId="{CAAC9449-FEB1-4C2A-8D77-109656558523}">
      <dgm:prSet/>
      <dgm:spPr/>
      <dgm:t>
        <a:bodyPr/>
        <a:lstStyle/>
        <a:p>
          <a:endParaRPr lang="en-GB"/>
        </a:p>
      </dgm:t>
    </dgm:pt>
    <dgm:pt modelId="{864D80CE-CA89-4D20-B292-A44D2A74F05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/>
            <a:t>Using delaying tactics </a:t>
          </a:r>
        </a:p>
      </dgm:t>
    </dgm:pt>
    <dgm:pt modelId="{412C7BC6-838A-4DC0-AB51-FFC4B8D5EDC2}" type="parTrans" cxnId="{4B05E9F2-5DFF-4F0C-856E-E277CDFD3D05}">
      <dgm:prSet/>
      <dgm:spPr/>
      <dgm:t>
        <a:bodyPr/>
        <a:lstStyle/>
        <a:p>
          <a:endParaRPr lang="en-GB"/>
        </a:p>
      </dgm:t>
    </dgm:pt>
    <dgm:pt modelId="{8D1221FD-C0C7-49A7-A0FD-9A6084EB4DAF}" type="sibTrans" cxnId="{4B05E9F2-5DFF-4F0C-856E-E277CDFD3D05}">
      <dgm:prSet/>
      <dgm:spPr/>
      <dgm:t>
        <a:bodyPr/>
        <a:lstStyle/>
        <a:p>
          <a:endParaRPr lang="en-GB"/>
        </a:p>
      </dgm:t>
    </dgm:pt>
    <dgm:pt modelId="{BFC9AD02-1D78-4EC1-B3E1-EA68EA33AEA0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Listed Building Consent</a:t>
          </a:r>
        </a:p>
      </dgm:t>
    </dgm:pt>
    <dgm:pt modelId="{6EB4CD58-C632-4C5D-BC45-7E4ADEED84FD}" type="parTrans" cxnId="{26579270-C091-4AB6-A973-9DC7C1CAA89F}">
      <dgm:prSet/>
      <dgm:spPr/>
      <dgm:t>
        <a:bodyPr/>
        <a:lstStyle/>
        <a:p>
          <a:endParaRPr lang="en-GB"/>
        </a:p>
      </dgm:t>
    </dgm:pt>
    <dgm:pt modelId="{50A850DD-CF0D-49EF-8F21-52C7CC7A21BC}" type="sibTrans" cxnId="{26579270-C091-4AB6-A973-9DC7C1CAA89F}">
      <dgm:prSet/>
      <dgm:spPr/>
      <dgm:t>
        <a:bodyPr/>
        <a:lstStyle/>
        <a:p>
          <a:endParaRPr lang="en-GB"/>
        </a:p>
      </dgm:t>
    </dgm:pt>
    <dgm:pt modelId="{C3818852-BD85-431B-8221-D1604976558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400" dirty="0"/>
            <a:t>Conservation Areas</a:t>
          </a:r>
        </a:p>
      </dgm:t>
    </dgm:pt>
    <dgm:pt modelId="{8194A90F-D358-4AEB-91FF-CF74AF6CBF6C}" type="parTrans" cxnId="{4D1D5575-4A9E-4BE9-8018-5FE7F16CF1CA}">
      <dgm:prSet/>
      <dgm:spPr/>
      <dgm:t>
        <a:bodyPr/>
        <a:lstStyle/>
        <a:p>
          <a:endParaRPr lang="en-GB"/>
        </a:p>
      </dgm:t>
    </dgm:pt>
    <dgm:pt modelId="{27E1CB96-E7BB-4E31-8B5F-3774AEC11CF0}" type="sibTrans" cxnId="{4D1D5575-4A9E-4BE9-8018-5FE7F16CF1CA}">
      <dgm:prSet/>
      <dgm:spPr/>
      <dgm:t>
        <a:bodyPr/>
        <a:lstStyle/>
        <a:p>
          <a:endParaRPr lang="en-GB"/>
        </a:p>
      </dgm:t>
    </dgm:pt>
    <dgm:pt modelId="{1A1E317F-068D-452A-A2E6-7EDA9534267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400" dirty="0"/>
            <a:t>Conservation Officers</a:t>
          </a:r>
        </a:p>
      </dgm:t>
    </dgm:pt>
    <dgm:pt modelId="{E058C54B-9D12-45BE-9EBB-51B53C43631F}" type="parTrans" cxnId="{B3315D4B-ED68-435D-AF41-658732A1A99D}">
      <dgm:prSet/>
      <dgm:spPr/>
      <dgm:t>
        <a:bodyPr/>
        <a:lstStyle/>
        <a:p>
          <a:endParaRPr lang="en-GB"/>
        </a:p>
      </dgm:t>
    </dgm:pt>
    <dgm:pt modelId="{6F2ABF9F-02CE-47CE-8F5A-E3786839E58D}" type="sibTrans" cxnId="{B3315D4B-ED68-435D-AF41-658732A1A99D}">
      <dgm:prSet/>
      <dgm:spPr/>
      <dgm:t>
        <a:bodyPr/>
        <a:lstStyle/>
        <a:p>
          <a:endParaRPr lang="en-GB"/>
        </a:p>
      </dgm:t>
    </dgm:pt>
    <dgm:pt modelId="{2F5D778E-97CF-4460-B526-ABE5F80B154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/>
            <a:t>Postcode lottery</a:t>
          </a:r>
        </a:p>
      </dgm:t>
    </dgm:pt>
    <dgm:pt modelId="{FBDB0F73-5B00-4476-8A79-836AD44A352B}" type="parTrans" cxnId="{FEC9CA66-401E-460E-81BE-65A87C9CFD98}">
      <dgm:prSet/>
      <dgm:spPr/>
      <dgm:t>
        <a:bodyPr/>
        <a:lstStyle/>
        <a:p>
          <a:endParaRPr lang="en-GB"/>
        </a:p>
      </dgm:t>
    </dgm:pt>
    <dgm:pt modelId="{EB08682D-1B47-45D3-ADAF-223F4F4DF85A}" type="sibTrans" cxnId="{FEC9CA66-401E-460E-81BE-65A87C9CFD98}">
      <dgm:prSet/>
      <dgm:spPr/>
      <dgm:t>
        <a:bodyPr/>
        <a:lstStyle/>
        <a:p>
          <a:endParaRPr lang="en-GB"/>
        </a:p>
      </dgm:t>
    </dgm:pt>
    <dgm:pt modelId="{D4D28BDA-A366-4561-B097-1D8EF5C255E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 dirty="0"/>
            <a:t>Outside/inside insulation building appearance</a:t>
          </a:r>
        </a:p>
      </dgm:t>
    </dgm:pt>
    <dgm:pt modelId="{33A7B336-9EBD-4ECA-9BD7-BEFF736A9637}" type="parTrans" cxnId="{8327CC0E-B78C-4A1B-AC04-DBD51C5E0562}">
      <dgm:prSet/>
      <dgm:spPr/>
      <dgm:t>
        <a:bodyPr/>
        <a:lstStyle/>
        <a:p>
          <a:endParaRPr lang="en-GB"/>
        </a:p>
      </dgm:t>
    </dgm:pt>
    <dgm:pt modelId="{222A0A31-3026-46B9-8293-B7BBCF9180AD}" type="sibTrans" cxnId="{8327CC0E-B78C-4A1B-AC04-DBD51C5E0562}">
      <dgm:prSet/>
      <dgm:spPr/>
      <dgm:t>
        <a:bodyPr/>
        <a:lstStyle/>
        <a:p>
          <a:endParaRPr lang="en-GB"/>
        </a:p>
      </dgm:t>
    </dgm:pt>
    <dgm:pt modelId="{7CAF8573-5109-42D5-836F-F10CABEFADB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400" dirty="0"/>
            <a:t>Building Control</a:t>
          </a:r>
        </a:p>
      </dgm:t>
    </dgm:pt>
    <dgm:pt modelId="{AB2EFC34-D0D8-4D78-86A5-79AD46A0E157}" type="parTrans" cxnId="{CE2FAE9A-13BB-4C2D-87F5-5E25064124EE}">
      <dgm:prSet/>
      <dgm:spPr/>
      <dgm:t>
        <a:bodyPr/>
        <a:lstStyle/>
        <a:p>
          <a:endParaRPr lang="en-GB"/>
        </a:p>
      </dgm:t>
    </dgm:pt>
    <dgm:pt modelId="{0ED254EE-2E1C-4E58-ADEA-C65FD44FB2D6}" type="sibTrans" cxnId="{CE2FAE9A-13BB-4C2D-87F5-5E25064124EE}">
      <dgm:prSet/>
      <dgm:spPr/>
      <dgm:t>
        <a:bodyPr/>
        <a:lstStyle/>
        <a:p>
          <a:endParaRPr lang="en-GB"/>
        </a:p>
      </dgm:t>
    </dgm:pt>
    <dgm:pt modelId="{59E95C88-7377-4F98-A80F-7D4A1192B0F4}">
      <dgm:prSet phldrT="[Text]" custT="1"/>
      <dgm:spPr/>
      <dgm:t>
        <a:bodyPr/>
        <a:lstStyle/>
        <a:p>
          <a:r>
            <a:rPr lang="en-GB" sz="2800" dirty="0"/>
            <a:t>Altering part</a:t>
          </a:r>
        </a:p>
      </dgm:t>
    </dgm:pt>
    <dgm:pt modelId="{1D1EB871-6760-4498-BED7-0A35887678FE}" type="parTrans" cxnId="{24E77157-C49B-4D2B-A32D-95AAEDC196E7}">
      <dgm:prSet/>
      <dgm:spPr/>
      <dgm:t>
        <a:bodyPr/>
        <a:lstStyle/>
        <a:p>
          <a:endParaRPr lang="en-GB"/>
        </a:p>
      </dgm:t>
    </dgm:pt>
    <dgm:pt modelId="{EF635608-92D0-4C12-9DA4-69DCFFE5F6B5}" type="sibTrans" cxnId="{24E77157-C49B-4D2B-A32D-95AAEDC196E7}">
      <dgm:prSet/>
      <dgm:spPr/>
      <dgm:t>
        <a:bodyPr/>
        <a:lstStyle/>
        <a:p>
          <a:endParaRPr lang="en-GB"/>
        </a:p>
      </dgm:t>
    </dgm:pt>
    <dgm:pt modelId="{49A24F72-2272-436A-BAFA-42C09D77DBC1}">
      <dgm:prSet phldrT="[Text]" custT="1"/>
      <dgm:spPr/>
      <dgm:t>
        <a:bodyPr/>
        <a:lstStyle/>
        <a:p>
          <a:r>
            <a:rPr lang="en-GB" sz="1800" dirty="0"/>
            <a:t>Required upgrading whole, consequences unforeseen</a:t>
          </a:r>
        </a:p>
      </dgm:t>
    </dgm:pt>
    <dgm:pt modelId="{F846F0F0-BF05-482B-A405-FCB3D28C70DD}" type="parTrans" cxnId="{5FF4839D-04EB-471F-89C0-4F70AD98ED88}">
      <dgm:prSet/>
      <dgm:spPr/>
      <dgm:t>
        <a:bodyPr/>
        <a:lstStyle/>
        <a:p>
          <a:endParaRPr lang="en-GB"/>
        </a:p>
      </dgm:t>
    </dgm:pt>
    <dgm:pt modelId="{6ADA57FD-DEFE-49EF-B570-AE5B1575C234}" type="sibTrans" cxnId="{5FF4839D-04EB-471F-89C0-4F70AD98ED88}">
      <dgm:prSet/>
      <dgm:spPr/>
      <dgm:t>
        <a:bodyPr/>
        <a:lstStyle/>
        <a:p>
          <a:endParaRPr lang="en-GB"/>
        </a:p>
      </dgm:t>
    </dgm:pt>
    <dgm:pt modelId="{DCCDF828-FA2A-4647-BAA6-E2C3AF4997E5}">
      <dgm:prSet phldrT="[Text]" custT="1"/>
      <dgm:spPr/>
      <dgm:t>
        <a:bodyPr/>
        <a:lstStyle/>
        <a:p>
          <a:r>
            <a:rPr lang="en-GB" sz="2800" dirty="0"/>
            <a:t>Extending part</a:t>
          </a:r>
        </a:p>
      </dgm:t>
    </dgm:pt>
    <dgm:pt modelId="{E238D7F7-FBCE-4AB3-A7EE-8904CB21BE29}" type="parTrans" cxnId="{02B6B8CD-5E39-42A9-8313-F5DEE6BD131D}">
      <dgm:prSet/>
      <dgm:spPr/>
      <dgm:t>
        <a:bodyPr/>
        <a:lstStyle/>
        <a:p>
          <a:endParaRPr lang="en-GB"/>
        </a:p>
      </dgm:t>
    </dgm:pt>
    <dgm:pt modelId="{95EBA306-0F68-418A-A4B2-E169F45257EB}" type="sibTrans" cxnId="{02B6B8CD-5E39-42A9-8313-F5DEE6BD131D}">
      <dgm:prSet/>
      <dgm:spPr/>
      <dgm:t>
        <a:bodyPr/>
        <a:lstStyle/>
        <a:p>
          <a:endParaRPr lang="en-GB"/>
        </a:p>
      </dgm:t>
    </dgm:pt>
    <dgm:pt modelId="{9705EDCC-D4CC-4D85-88F9-F4719C40D8B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/>
            <a:t>Limited scope of interest</a:t>
          </a:r>
        </a:p>
      </dgm:t>
    </dgm:pt>
    <dgm:pt modelId="{0EFBF178-7654-4453-B721-84700229A7FA}" type="parTrans" cxnId="{404A32C6-EEE0-4528-8EC0-B8C0EF0348C1}">
      <dgm:prSet/>
      <dgm:spPr/>
      <dgm:t>
        <a:bodyPr/>
        <a:lstStyle/>
        <a:p>
          <a:endParaRPr lang="en-GB"/>
        </a:p>
      </dgm:t>
    </dgm:pt>
    <dgm:pt modelId="{E40B414E-4D0F-4748-94EA-3BB696EFF19B}" type="sibTrans" cxnId="{404A32C6-EEE0-4528-8EC0-B8C0EF0348C1}">
      <dgm:prSet/>
      <dgm:spPr/>
      <dgm:t>
        <a:bodyPr/>
        <a:lstStyle/>
        <a:p>
          <a:endParaRPr lang="en-GB"/>
        </a:p>
      </dgm:t>
    </dgm:pt>
    <dgm:pt modelId="{37DE40CD-BF0D-4E15-903C-92A9E97B920E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Limited expertise with old building extreme upgrades</a:t>
          </a:r>
        </a:p>
      </dgm:t>
    </dgm:pt>
    <dgm:pt modelId="{5C112D02-4AC4-45FB-A045-C230213BFF9E}" type="parTrans" cxnId="{D1DD31D0-ED2F-4650-B7B5-940EF2A4C716}">
      <dgm:prSet/>
      <dgm:spPr/>
      <dgm:t>
        <a:bodyPr/>
        <a:lstStyle/>
        <a:p>
          <a:endParaRPr lang="en-GB"/>
        </a:p>
      </dgm:t>
    </dgm:pt>
    <dgm:pt modelId="{E1D10723-3AA0-44BD-8BE6-438961B907B7}" type="sibTrans" cxnId="{D1DD31D0-ED2F-4650-B7B5-940EF2A4C716}">
      <dgm:prSet/>
      <dgm:spPr/>
      <dgm:t>
        <a:bodyPr/>
        <a:lstStyle/>
        <a:p>
          <a:endParaRPr lang="en-GB"/>
        </a:p>
      </dgm:t>
    </dgm:pt>
    <dgm:pt modelId="{95E0B96A-F0AE-4284-96BE-08DF3596474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400" dirty="0"/>
            <a:t>Protective of historic fabric</a:t>
          </a:r>
        </a:p>
      </dgm:t>
    </dgm:pt>
    <dgm:pt modelId="{CC21C190-6EAA-4E47-B8CB-7AF40AAB709E}" type="parTrans" cxnId="{9DA99C16-E49A-420F-8051-D566DD86F0CE}">
      <dgm:prSet/>
      <dgm:spPr/>
      <dgm:t>
        <a:bodyPr/>
        <a:lstStyle/>
        <a:p>
          <a:endParaRPr lang="en-GB"/>
        </a:p>
      </dgm:t>
    </dgm:pt>
    <dgm:pt modelId="{09C795D2-251C-4549-A94B-7D080A930F36}" type="sibTrans" cxnId="{9DA99C16-E49A-420F-8051-D566DD86F0CE}">
      <dgm:prSet/>
      <dgm:spPr/>
      <dgm:t>
        <a:bodyPr/>
        <a:lstStyle/>
        <a:p>
          <a:endParaRPr lang="en-GB"/>
        </a:p>
      </dgm:t>
    </dgm:pt>
    <dgm:pt modelId="{4CF7A053-892A-4CDC-A51C-DD5C8724958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 dirty="0"/>
            <a:t>Limited permitted activity</a:t>
          </a:r>
        </a:p>
      </dgm:t>
    </dgm:pt>
    <dgm:pt modelId="{43FDAC2C-0D89-4D60-99E4-9E91BDA22B1D}" type="parTrans" cxnId="{93CE44B3-B71B-4C06-84AE-ACABAE25DD67}">
      <dgm:prSet/>
      <dgm:spPr/>
      <dgm:t>
        <a:bodyPr/>
        <a:lstStyle/>
        <a:p>
          <a:endParaRPr lang="en-GB"/>
        </a:p>
      </dgm:t>
    </dgm:pt>
    <dgm:pt modelId="{D0D5B0E7-18C0-440B-AF60-7EE84FFB2DD3}" type="sibTrans" cxnId="{93CE44B3-B71B-4C06-84AE-ACABAE25DD67}">
      <dgm:prSet/>
      <dgm:spPr/>
      <dgm:t>
        <a:bodyPr/>
        <a:lstStyle/>
        <a:p>
          <a:endParaRPr lang="en-GB"/>
        </a:p>
      </dgm:t>
    </dgm:pt>
    <dgm:pt modelId="{3879AA01-B271-4699-9C93-ACD1F49E641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/>
            <a:t>Limited scope for judgement</a:t>
          </a:r>
        </a:p>
      </dgm:t>
    </dgm:pt>
    <dgm:pt modelId="{99CDB457-AC07-454B-B6B4-3D1077FC45F0}" type="parTrans" cxnId="{2F7E1D40-93D3-4AFE-A2AE-E1BEF9C89BD8}">
      <dgm:prSet/>
      <dgm:spPr/>
      <dgm:t>
        <a:bodyPr/>
        <a:lstStyle/>
        <a:p>
          <a:endParaRPr lang="en-GB"/>
        </a:p>
      </dgm:t>
    </dgm:pt>
    <dgm:pt modelId="{045FD531-7362-42E9-A4F3-DC229532AC03}" type="sibTrans" cxnId="{2F7E1D40-93D3-4AFE-A2AE-E1BEF9C89BD8}">
      <dgm:prSet/>
      <dgm:spPr/>
      <dgm:t>
        <a:bodyPr/>
        <a:lstStyle/>
        <a:p>
          <a:endParaRPr lang="en-GB"/>
        </a:p>
      </dgm:t>
    </dgm:pt>
    <dgm:pt modelId="{16B8B0DA-F4D6-4342-89F2-7DBC97CCC39E}" type="pres">
      <dgm:prSet presAssocID="{CBBFCF54-DD4D-4D5A-BD52-FB6E34062F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E93F21-47C7-4D28-B757-640E54CF6FF6}" type="pres">
      <dgm:prSet presAssocID="{19FBA9EB-6F5E-46C2-A094-38D2290E813F}" presName="vertOne" presStyleCnt="0"/>
      <dgm:spPr/>
    </dgm:pt>
    <dgm:pt modelId="{AEB68909-DE8E-4EBA-8602-AB7CF8D34A1C}" type="pres">
      <dgm:prSet presAssocID="{19FBA9EB-6F5E-46C2-A094-38D2290E813F}" presName="txOne" presStyleLbl="node0" presStyleIdx="0" presStyleCnt="1" custLinFactY="-270689" custLinFactNeighborX="-25054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72557-2D3A-4EA5-A53C-331D01C4C0C2}" type="pres">
      <dgm:prSet presAssocID="{19FBA9EB-6F5E-46C2-A094-38D2290E813F}" presName="parTransOne" presStyleCnt="0"/>
      <dgm:spPr/>
    </dgm:pt>
    <dgm:pt modelId="{58F94885-668D-4E27-AF92-F1CAE77579CC}" type="pres">
      <dgm:prSet presAssocID="{19FBA9EB-6F5E-46C2-A094-38D2290E813F}" presName="horzOne" presStyleCnt="0"/>
      <dgm:spPr/>
    </dgm:pt>
    <dgm:pt modelId="{B1B27ABF-5E65-4CD9-8F71-2829CFE56648}" type="pres">
      <dgm:prSet presAssocID="{40DBF1A8-DAA2-41AE-8515-160445FB009E}" presName="vertTwo" presStyleCnt="0"/>
      <dgm:spPr/>
    </dgm:pt>
    <dgm:pt modelId="{04AD443B-6C12-411F-BCC6-585474B68CB2}" type="pres">
      <dgm:prSet presAssocID="{40DBF1A8-DAA2-41AE-8515-160445FB009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A684F-0E6E-4E46-8EBF-71602C2F21A5}" type="pres">
      <dgm:prSet presAssocID="{40DBF1A8-DAA2-41AE-8515-160445FB009E}" presName="parTransTwo" presStyleCnt="0"/>
      <dgm:spPr/>
    </dgm:pt>
    <dgm:pt modelId="{B29B8998-600D-4A8A-A1BD-81E49F002514}" type="pres">
      <dgm:prSet presAssocID="{40DBF1A8-DAA2-41AE-8515-160445FB009E}" presName="horzTwo" presStyleCnt="0"/>
      <dgm:spPr/>
    </dgm:pt>
    <dgm:pt modelId="{DBF1EEE7-61AE-41EA-BBD1-375ABE043F32}" type="pres">
      <dgm:prSet presAssocID="{CA4E5A4A-95BE-436F-8A7A-604A00598FFE}" presName="vertThree" presStyleCnt="0"/>
      <dgm:spPr/>
    </dgm:pt>
    <dgm:pt modelId="{E70FDE98-1ABD-49A4-AC4F-CE027E9FA75B}" type="pres">
      <dgm:prSet presAssocID="{CA4E5A4A-95BE-436F-8A7A-604A00598FF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B5DD3-C19C-4C7B-BE5B-B7D8B56785F1}" type="pres">
      <dgm:prSet presAssocID="{CA4E5A4A-95BE-436F-8A7A-604A00598FFE}" presName="parTransThree" presStyleCnt="0"/>
      <dgm:spPr/>
    </dgm:pt>
    <dgm:pt modelId="{BE2E208A-2541-4D29-A9AC-2CBD85754ECC}" type="pres">
      <dgm:prSet presAssocID="{CA4E5A4A-95BE-436F-8A7A-604A00598FFE}" presName="horzThree" presStyleCnt="0"/>
      <dgm:spPr/>
    </dgm:pt>
    <dgm:pt modelId="{E50A0522-07DD-4CD5-8B4D-4B4E4992C4C3}" type="pres">
      <dgm:prSet presAssocID="{2B81445E-2992-4450-A80C-BAB4ACE4FDDA}" presName="vertFour" presStyleCnt="0">
        <dgm:presLayoutVars>
          <dgm:chPref val="3"/>
        </dgm:presLayoutVars>
      </dgm:prSet>
      <dgm:spPr/>
    </dgm:pt>
    <dgm:pt modelId="{55278EBA-F6A6-4CB5-B5A1-DA5ACD46D3B4}" type="pres">
      <dgm:prSet presAssocID="{2B81445E-2992-4450-A80C-BAB4ACE4FDDA}" presName="txFour" presStyleLbl="node4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4EEC1-14FA-4709-941D-B4398F6A68DA}" type="pres">
      <dgm:prSet presAssocID="{2B81445E-2992-4450-A80C-BAB4ACE4FDDA}" presName="parTransFour" presStyleCnt="0"/>
      <dgm:spPr/>
    </dgm:pt>
    <dgm:pt modelId="{AB8C326B-B1DD-45EA-BCB6-637E794A10DE}" type="pres">
      <dgm:prSet presAssocID="{2B81445E-2992-4450-A80C-BAB4ACE4FDDA}" presName="horzFour" presStyleCnt="0"/>
      <dgm:spPr/>
    </dgm:pt>
    <dgm:pt modelId="{D7622E44-0FE5-4E49-890B-D5145A077764}" type="pres">
      <dgm:prSet presAssocID="{C2A7DA7D-B2C0-4069-B063-29978A51B37D}" presName="vertFour" presStyleCnt="0">
        <dgm:presLayoutVars>
          <dgm:chPref val="3"/>
        </dgm:presLayoutVars>
      </dgm:prSet>
      <dgm:spPr/>
    </dgm:pt>
    <dgm:pt modelId="{43C7E4EC-8B56-48CD-8AEF-A9CE55094DA3}" type="pres">
      <dgm:prSet presAssocID="{C2A7DA7D-B2C0-4069-B063-29978A51B37D}" presName="txFour" presStyleLbl="node4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10AC8-4114-435F-8D4D-55DFC4833B4C}" type="pres">
      <dgm:prSet presAssocID="{C2A7DA7D-B2C0-4069-B063-29978A51B37D}" presName="parTransFour" presStyleCnt="0"/>
      <dgm:spPr/>
    </dgm:pt>
    <dgm:pt modelId="{28566132-6465-4BF5-A423-824F699C6377}" type="pres">
      <dgm:prSet presAssocID="{C2A7DA7D-B2C0-4069-B063-29978A51B37D}" presName="horzFour" presStyleCnt="0"/>
      <dgm:spPr/>
    </dgm:pt>
    <dgm:pt modelId="{1A77E449-8BC3-4C3B-BA51-6AE2AC9F2A29}" type="pres">
      <dgm:prSet presAssocID="{A81B3434-465E-4A94-B28E-81283106F0CB}" presName="vertFour" presStyleCnt="0">
        <dgm:presLayoutVars>
          <dgm:chPref val="3"/>
        </dgm:presLayoutVars>
      </dgm:prSet>
      <dgm:spPr/>
    </dgm:pt>
    <dgm:pt modelId="{1747EEF5-893D-4492-B41C-F888334E8776}" type="pres">
      <dgm:prSet presAssocID="{A81B3434-465E-4A94-B28E-81283106F0CB}" presName="txFour" presStyleLbl="node4" presStyleIdx="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22798-6792-4D6E-8040-39BD87AF3ACD}" type="pres">
      <dgm:prSet presAssocID="{A81B3434-465E-4A94-B28E-81283106F0CB}" presName="parTransFour" presStyleCnt="0"/>
      <dgm:spPr/>
    </dgm:pt>
    <dgm:pt modelId="{40BDF56F-1FC8-43A2-A349-694063492BC5}" type="pres">
      <dgm:prSet presAssocID="{A81B3434-465E-4A94-B28E-81283106F0CB}" presName="horzFour" presStyleCnt="0"/>
      <dgm:spPr/>
    </dgm:pt>
    <dgm:pt modelId="{838BEF97-9C27-4FE2-9565-944FB2BDDCAE}" type="pres">
      <dgm:prSet presAssocID="{3483A741-3FCB-4E11-BC0E-452DAAF88F98}" presName="vertFour" presStyleCnt="0">
        <dgm:presLayoutVars>
          <dgm:chPref val="3"/>
        </dgm:presLayoutVars>
      </dgm:prSet>
      <dgm:spPr/>
    </dgm:pt>
    <dgm:pt modelId="{92D63631-D31E-4949-A8DE-08581F7BA567}" type="pres">
      <dgm:prSet presAssocID="{3483A741-3FCB-4E11-BC0E-452DAAF88F98}" presName="txFour" presStyleLbl="node4" presStyleIdx="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5B7CC-DD55-4C2F-8860-FCB7F9C7DD86}" type="pres">
      <dgm:prSet presAssocID="{3483A741-3FCB-4E11-BC0E-452DAAF88F98}" presName="parTransFour" presStyleCnt="0"/>
      <dgm:spPr/>
    </dgm:pt>
    <dgm:pt modelId="{DE88D9AD-B1DA-4A1E-BD7B-70E8DCA3102A}" type="pres">
      <dgm:prSet presAssocID="{3483A741-3FCB-4E11-BC0E-452DAAF88F98}" presName="horzFour" presStyleCnt="0"/>
      <dgm:spPr/>
    </dgm:pt>
    <dgm:pt modelId="{C4A20317-45FF-4F59-B834-B92AF4F0E708}" type="pres">
      <dgm:prSet presAssocID="{864D80CE-CA89-4D20-B292-A44D2A74F05A}" presName="vertFour" presStyleCnt="0">
        <dgm:presLayoutVars>
          <dgm:chPref val="3"/>
        </dgm:presLayoutVars>
      </dgm:prSet>
      <dgm:spPr/>
    </dgm:pt>
    <dgm:pt modelId="{B6EA10D7-EFFF-4E5B-99C0-56E9A1A81DC8}" type="pres">
      <dgm:prSet presAssocID="{864D80CE-CA89-4D20-B292-A44D2A74F05A}" presName="txFour" presStyleLbl="node4" presStyleIdx="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C2C0F-8C62-416A-8BD2-D3EC1304DAD3}" type="pres">
      <dgm:prSet presAssocID="{864D80CE-CA89-4D20-B292-A44D2A74F05A}" presName="horzFour" presStyleCnt="0"/>
      <dgm:spPr/>
    </dgm:pt>
    <dgm:pt modelId="{7B77BFD5-13D6-4636-BCB1-251EA16296A9}" type="pres">
      <dgm:prSet presAssocID="{F1354B5C-6D27-4086-BEE3-01EA326DA7FA}" presName="sibSpaceTwo" presStyleCnt="0"/>
      <dgm:spPr/>
    </dgm:pt>
    <dgm:pt modelId="{503BE51F-5CBE-4DDA-BD8C-D2B913CEB255}" type="pres">
      <dgm:prSet presAssocID="{BFC9AD02-1D78-4EC1-B3E1-EA68EA33AEA0}" presName="vertTwo" presStyleCnt="0"/>
      <dgm:spPr/>
    </dgm:pt>
    <dgm:pt modelId="{3F703A56-FC26-4975-9CC8-4997512F1029}" type="pres">
      <dgm:prSet presAssocID="{BFC9AD02-1D78-4EC1-B3E1-EA68EA33AEA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4AF93-62D8-4116-83F0-54C6E1844AC5}" type="pres">
      <dgm:prSet presAssocID="{BFC9AD02-1D78-4EC1-B3E1-EA68EA33AEA0}" presName="parTransTwo" presStyleCnt="0"/>
      <dgm:spPr/>
    </dgm:pt>
    <dgm:pt modelId="{63BB3204-ED97-495F-A92D-C9F7E7C266B1}" type="pres">
      <dgm:prSet presAssocID="{BFC9AD02-1D78-4EC1-B3E1-EA68EA33AEA0}" presName="horzTwo" presStyleCnt="0"/>
      <dgm:spPr/>
    </dgm:pt>
    <dgm:pt modelId="{A4C263E3-BC3F-4B95-9EE0-41CBE7FA814D}" type="pres">
      <dgm:prSet presAssocID="{C3818852-BD85-431B-8221-D16049765586}" presName="vertThree" presStyleCnt="0"/>
      <dgm:spPr/>
    </dgm:pt>
    <dgm:pt modelId="{B85F313F-C90C-427F-857B-036A7F018A91}" type="pres">
      <dgm:prSet presAssocID="{C3818852-BD85-431B-8221-D1604976558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E0B7D-E008-4041-BACA-C69E65DDF49C}" type="pres">
      <dgm:prSet presAssocID="{C3818852-BD85-431B-8221-D16049765586}" presName="parTransThree" presStyleCnt="0"/>
      <dgm:spPr/>
    </dgm:pt>
    <dgm:pt modelId="{E84A72E1-FF51-402C-BFD2-70B7BC21AFD0}" type="pres">
      <dgm:prSet presAssocID="{C3818852-BD85-431B-8221-D16049765586}" presName="horzThree" presStyleCnt="0"/>
      <dgm:spPr/>
    </dgm:pt>
    <dgm:pt modelId="{E5106CC1-4FC6-47DC-90C8-3F82281BA53E}" type="pres">
      <dgm:prSet presAssocID="{1A1E317F-068D-452A-A2E6-7EDA95342672}" presName="vertFour" presStyleCnt="0">
        <dgm:presLayoutVars>
          <dgm:chPref val="3"/>
        </dgm:presLayoutVars>
      </dgm:prSet>
      <dgm:spPr/>
    </dgm:pt>
    <dgm:pt modelId="{9CD52135-3818-442B-BF1B-6D1DFBEF586F}" type="pres">
      <dgm:prSet presAssocID="{1A1E317F-068D-452A-A2E6-7EDA95342672}" presName="txFour" presStyleLbl="node4" presStyleIdx="5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456623-8316-4C9C-853B-CF631A758017}" type="pres">
      <dgm:prSet presAssocID="{1A1E317F-068D-452A-A2E6-7EDA95342672}" presName="parTransFour" presStyleCnt="0"/>
      <dgm:spPr/>
    </dgm:pt>
    <dgm:pt modelId="{6B369F32-C90C-4A31-ACA5-EA147EED4FF2}" type="pres">
      <dgm:prSet presAssocID="{1A1E317F-068D-452A-A2E6-7EDA95342672}" presName="horzFour" presStyleCnt="0"/>
      <dgm:spPr/>
    </dgm:pt>
    <dgm:pt modelId="{CB956711-6580-4DC5-ACF5-9F00005D1808}" type="pres">
      <dgm:prSet presAssocID="{2F5D778E-97CF-4460-B526-ABE5F80B154D}" presName="vertFour" presStyleCnt="0">
        <dgm:presLayoutVars>
          <dgm:chPref val="3"/>
        </dgm:presLayoutVars>
      </dgm:prSet>
      <dgm:spPr/>
    </dgm:pt>
    <dgm:pt modelId="{C331AC62-7E62-479A-8BEF-0A342A20FF9A}" type="pres">
      <dgm:prSet presAssocID="{2F5D778E-97CF-4460-B526-ABE5F80B154D}" presName="txFour" presStyleLbl="node4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1F397-1CCF-4BCF-ADFD-CCBF2A08C174}" type="pres">
      <dgm:prSet presAssocID="{2F5D778E-97CF-4460-B526-ABE5F80B154D}" presName="parTransFour" presStyleCnt="0"/>
      <dgm:spPr/>
    </dgm:pt>
    <dgm:pt modelId="{C6763E6F-CE58-4944-9F9D-5E4696C41931}" type="pres">
      <dgm:prSet presAssocID="{2F5D778E-97CF-4460-B526-ABE5F80B154D}" presName="horzFour" presStyleCnt="0"/>
      <dgm:spPr/>
    </dgm:pt>
    <dgm:pt modelId="{907EF88B-EA6F-47C7-B7B9-85974A3A3B20}" type="pres">
      <dgm:prSet presAssocID="{D4D28BDA-A366-4561-B097-1D8EF5C255EF}" presName="vertFour" presStyleCnt="0">
        <dgm:presLayoutVars>
          <dgm:chPref val="3"/>
        </dgm:presLayoutVars>
      </dgm:prSet>
      <dgm:spPr/>
    </dgm:pt>
    <dgm:pt modelId="{77C73865-EE94-4A8A-A337-138611D25217}" type="pres">
      <dgm:prSet presAssocID="{D4D28BDA-A366-4561-B097-1D8EF5C255EF}" presName="txFour" presStyleLbl="node4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5CDFB-E9DB-46B8-9F68-78E0A82292DD}" type="pres">
      <dgm:prSet presAssocID="{D4D28BDA-A366-4561-B097-1D8EF5C255EF}" presName="parTransFour" presStyleCnt="0"/>
      <dgm:spPr/>
    </dgm:pt>
    <dgm:pt modelId="{7853D813-6A83-4ADD-8DAC-D1D9CFC88F85}" type="pres">
      <dgm:prSet presAssocID="{D4D28BDA-A366-4561-B097-1D8EF5C255EF}" presName="horzFour" presStyleCnt="0"/>
      <dgm:spPr/>
    </dgm:pt>
    <dgm:pt modelId="{55E63C73-5696-467D-90FF-10BD9B1EF822}" type="pres">
      <dgm:prSet presAssocID="{95E0B96A-F0AE-4284-96BE-08DF35964748}" presName="vertFour" presStyleCnt="0">
        <dgm:presLayoutVars>
          <dgm:chPref val="3"/>
        </dgm:presLayoutVars>
      </dgm:prSet>
      <dgm:spPr/>
    </dgm:pt>
    <dgm:pt modelId="{6A1171BE-6B6E-4A48-89C5-DC48C7803478}" type="pres">
      <dgm:prSet presAssocID="{95E0B96A-F0AE-4284-96BE-08DF35964748}" presName="txFour" presStyleLbl="node4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FC191-8971-492C-BFC4-C0858A4CBB1B}" type="pres">
      <dgm:prSet presAssocID="{95E0B96A-F0AE-4284-96BE-08DF35964748}" presName="parTransFour" presStyleCnt="0"/>
      <dgm:spPr/>
    </dgm:pt>
    <dgm:pt modelId="{C97DBF97-3297-4CEE-A098-553D559C7A52}" type="pres">
      <dgm:prSet presAssocID="{95E0B96A-F0AE-4284-96BE-08DF35964748}" presName="horzFour" presStyleCnt="0"/>
      <dgm:spPr/>
    </dgm:pt>
    <dgm:pt modelId="{E3D6E164-B753-4F04-A299-B1689208BDA7}" type="pres">
      <dgm:prSet presAssocID="{4CF7A053-892A-4CDC-A51C-DD5C87249582}" presName="vertFour" presStyleCnt="0">
        <dgm:presLayoutVars>
          <dgm:chPref val="3"/>
        </dgm:presLayoutVars>
      </dgm:prSet>
      <dgm:spPr/>
    </dgm:pt>
    <dgm:pt modelId="{4E09C46A-4D8F-42E5-962D-11F213136EAE}" type="pres">
      <dgm:prSet presAssocID="{4CF7A053-892A-4CDC-A51C-DD5C87249582}" presName="txFour" presStyleLbl="node4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93DDD4-4033-4538-BABB-F044232ECA36}" type="pres">
      <dgm:prSet presAssocID="{4CF7A053-892A-4CDC-A51C-DD5C87249582}" presName="horzFour" presStyleCnt="0"/>
      <dgm:spPr/>
    </dgm:pt>
    <dgm:pt modelId="{5F215299-F16A-47B5-AEFF-EAE19B45874B}" type="pres">
      <dgm:prSet presAssocID="{50A850DD-CF0D-49EF-8F21-52C7CC7A21BC}" presName="sibSpaceTwo" presStyleCnt="0"/>
      <dgm:spPr/>
    </dgm:pt>
    <dgm:pt modelId="{779E6DF1-50C7-494A-AAA4-475BAA37D11C}" type="pres">
      <dgm:prSet presAssocID="{7CAF8573-5109-42D5-836F-F10CABEFADB4}" presName="vertTwo" presStyleCnt="0"/>
      <dgm:spPr/>
    </dgm:pt>
    <dgm:pt modelId="{26F9189E-2D98-4775-92D5-3FAA43ACF71F}" type="pres">
      <dgm:prSet presAssocID="{7CAF8573-5109-42D5-836F-F10CABEFADB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06F23-1E13-4730-B86D-E130CD8A1941}" type="pres">
      <dgm:prSet presAssocID="{7CAF8573-5109-42D5-836F-F10CABEFADB4}" presName="parTransTwo" presStyleCnt="0"/>
      <dgm:spPr/>
    </dgm:pt>
    <dgm:pt modelId="{BF4F2356-928B-4D54-ACCC-90BB32E07EA3}" type="pres">
      <dgm:prSet presAssocID="{7CAF8573-5109-42D5-836F-F10CABEFADB4}" presName="horzTwo" presStyleCnt="0"/>
      <dgm:spPr/>
    </dgm:pt>
    <dgm:pt modelId="{8B81FF9E-A581-45D2-9819-6C142F33D9BA}" type="pres">
      <dgm:prSet presAssocID="{DCCDF828-FA2A-4647-BAA6-E2C3AF4997E5}" presName="vertThree" presStyleCnt="0"/>
      <dgm:spPr/>
    </dgm:pt>
    <dgm:pt modelId="{A3684759-2531-4058-961A-C6B435AC2E8F}" type="pres">
      <dgm:prSet presAssocID="{DCCDF828-FA2A-4647-BAA6-E2C3AF4997E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7673F-1E1F-416F-94DB-776E46938895}" type="pres">
      <dgm:prSet presAssocID="{DCCDF828-FA2A-4647-BAA6-E2C3AF4997E5}" presName="parTransThree" presStyleCnt="0"/>
      <dgm:spPr/>
    </dgm:pt>
    <dgm:pt modelId="{3EDFA306-F950-4857-8F47-082EF694D53D}" type="pres">
      <dgm:prSet presAssocID="{DCCDF828-FA2A-4647-BAA6-E2C3AF4997E5}" presName="horzThree" presStyleCnt="0"/>
      <dgm:spPr/>
    </dgm:pt>
    <dgm:pt modelId="{B8ED9749-70E2-48EA-81A5-9815E0D69209}" type="pres">
      <dgm:prSet presAssocID="{59E95C88-7377-4F98-A80F-7D4A1192B0F4}" presName="vertFour" presStyleCnt="0">
        <dgm:presLayoutVars>
          <dgm:chPref val="3"/>
        </dgm:presLayoutVars>
      </dgm:prSet>
      <dgm:spPr/>
    </dgm:pt>
    <dgm:pt modelId="{967FD76F-BD56-42C6-8191-881EBC6A97B0}" type="pres">
      <dgm:prSet presAssocID="{59E95C88-7377-4F98-A80F-7D4A1192B0F4}" presName="txFour" presStyleLbl="node4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3640A-3F12-4A5E-990E-B2A0EC37BAB1}" type="pres">
      <dgm:prSet presAssocID="{59E95C88-7377-4F98-A80F-7D4A1192B0F4}" presName="parTransFour" presStyleCnt="0"/>
      <dgm:spPr/>
    </dgm:pt>
    <dgm:pt modelId="{8AF0570E-194F-4124-BDB8-C1362B32A478}" type="pres">
      <dgm:prSet presAssocID="{59E95C88-7377-4F98-A80F-7D4A1192B0F4}" presName="horzFour" presStyleCnt="0"/>
      <dgm:spPr/>
    </dgm:pt>
    <dgm:pt modelId="{9C858D92-BC6D-4191-BB0A-F08070755085}" type="pres">
      <dgm:prSet presAssocID="{49A24F72-2272-436A-BAFA-42C09D77DBC1}" presName="vertFour" presStyleCnt="0">
        <dgm:presLayoutVars>
          <dgm:chPref val="3"/>
        </dgm:presLayoutVars>
      </dgm:prSet>
      <dgm:spPr/>
    </dgm:pt>
    <dgm:pt modelId="{02FF9D68-07D6-47F9-8967-F208E9E1B8A5}" type="pres">
      <dgm:prSet presAssocID="{49A24F72-2272-436A-BAFA-42C09D77DBC1}" presName="txFour" presStyleLbl="node4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77001-EEFF-4587-B231-9F190CFAF571}" type="pres">
      <dgm:prSet presAssocID="{49A24F72-2272-436A-BAFA-42C09D77DBC1}" presName="parTransFour" presStyleCnt="0"/>
      <dgm:spPr/>
    </dgm:pt>
    <dgm:pt modelId="{24B58B6B-76FF-4375-A19A-D7E2480F6BFA}" type="pres">
      <dgm:prSet presAssocID="{49A24F72-2272-436A-BAFA-42C09D77DBC1}" presName="horzFour" presStyleCnt="0"/>
      <dgm:spPr/>
    </dgm:pt>
    <dgm:pt modelId="{4D644DDB-469A-40E2-BA7D-6B795D330C94}" type="pres">
      <dgm:prSet presAssocID="{9705EDCC-D4CC-4D85-88F9-F4719C40D8B8}" presName="vertFour" presStyleCnt="0">
        <dgm:presLayoutVars>
          <dgm:chPref val="3"/>
        </dgm:presLayoutVars>
      </dgm:prSet>
      <dgm:spPr/>
    </dgm:pt>
    <dgm:pt modelId="{DCD900DB-C8BF-4184-A1C5-06A9A61E8699}" type="pres">
      <dgm:prSet presAssocID="{9705EDCC-D4CC-4D85-88F9-F4719C40D8B8}" presName="txFour" presStyleLbl="node4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433D29-6599-403B-BDE5-17750AD79FCE}" type="pres">
      <dgm:prSet presAssocID="{9705EDCC-D4CC-4D85-88F9-F4719C40D8B8}" presName="parTransFour" presStyleCnt="0"/>
      <dgm:spPr/>
    </dgm:pt>
    <dgm:pt modelId="{1C5784A7-F33E-483F-AA4B-15FAC2578E3D}" type="pres">
      <dgm:prSet presAssocID="{9705EDCC-D4CC-4D85-88F9-F4719C40D8B8}" presName="horzFour" presStyleCnt="0"/>
      <dgm:spPr/>
    </dgm:pt>
    <dgm:pt modelId="{E9954CCB-0D24-45A5-BA65-52D1AD562777}" type="pres">
      <dgm:prSet presAssocID="{3879AA01-B271-4699-9C93-ACD1F49E641B}" presName="vertFour" presStyleCnt="0">
        <dgm:presLayoutVars>
          <dgm:chPref val="3"/>
        </dgm:presLayoutVars>
      </dgm:prSet>
      <dgm:spPr/>
    </dgm:pt>
    <dgm:pt modelId="{AD7B41E5-8FE1-43E8-ACC3-F903F8986EDC}" type="pres">
      <dgm:prSet presAssocID="{3879AA01-B271-4699-9C93-ACD1F49E641B}" presName="txFour" presStyleLbl="node4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23DD6-0353-4E4B-8B6C-7578B324211F}" type="pres">
      <dgm:prSet presAssocID="{3879AA01-B271-4699-9C93-ACD1F49E641B}" presName="parTransFour" presStyleCnt="0"/>
      <dgm:spPr/>
    </dgm:pt>
    <dgm:pt modelId="{A729AF01-82C2-441A-9B19-E844991946DD}" type="pres">
      <dgm:prSet presAssocID="{3879AA01-B271-4699-9C93-ACD1F49E641B}" presName="horzFour" presStyleCnt="0"/>
      <dgm:spPr/>
    </dgm:pt>
    <dgm:pt modelId="{ABCA402D-23F3-4EBB-B709-19363AF51E53}" type="pres">
      <dgm:prSet presAssocID="{37DE40CD-BF0D-4E15-903C-92A9E97B920E}" presName="vertFour" presStyleCnt="0">
        <dgm:presLayoutVars>
          <dgm:chPref val="3"/>
        </dgm:presLayoutVars>
      </dgm:prSet>
      <dgm:spPr/>
    </dgm:pt>
    <dgm:pt modelId="{77252AE1-31AC-4CDA-80D6-6A1256BE9487}" type="pres">
      <dgm:prSet presAssocID="{37DE40CD-BF0D-4E15-903C-92A9E97B920E}" presName="txFour" presStyleLbl="node4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271C41-B381-4567-86B1-239A36253EA9}" type="pres">
      <dgm:prSet presAssocID="{37DE40CD-BF0D-4E15-903C-92A9E97B920E}" presName="horzFour" presStyleCnt="0"/>
      <dgm:spPr/>
    </dgm:pt>
  </dgm:ptLst>
  <dgm:cxnLst>
    <dgm:cxn modelId="{3A846664-9973-9642-80E0-F67A4A451A50}" type="presOf" srcId="{9705EDCC-D4CC-4D85-88F9-F4719C40D8B8}" destId="{DCD900DB-C8BF-4184-A1C5-06A9A61E8699}" srcOrd="0" destOrd="0" presId="urn:microsoft.com/office/officeart/2005/8/layout/hierarchy4"/>
    <dgm:cxn modelId="{92FACB4E-1062-E745-BA78-4CC2E89067E0}" type="presOf" srcId="{DCCDF828-FA2A-4647-BAA6-E2C3AF4997E5}" destId="{A3684759-2531-4058-961A-C6B435AC2E8F}" srcOrd="0" destOrd="0" presId="urn:microsoft.com/office/officeart/2005/8/layout/hierarchy4"/>
    <dgm:cxn modelId="{D1DD31D0-ED2F-4650-B7B5-940EF2A4C716}" srcId="{3879AA01-B271-4699-9C93-ACD1F49E641B}" destId="{37DE40CD-BF0D-4E15-903C-92A9E97B920E}" srcOrd="0" destOrd="0" parTransId="{5C112D02-4AC4-45FB-A045-C230213BFF9E}" sibTransId="{E1D10723-3AA0-44BD-8BE6-438961B907B7}"/>
    <dgm:cxn modelId="{03A9117B-4E92-7C4A-A4C1-0D4917A001AC}" type="presOf" srcId="{CA4E5A4A-95BE-436F-8A7A-604A00598FFE}" destId="{E70FDE98-1ABD-49A4-AC4F-CE027E9FA75B}" srcOrd="0" destOrd="0" presId="urn:microsoft.com/office/officeart/2005/8/layout/hierarchy4"/>
    <dgm:cxn modelId="{FEC9CA66-401E-460E-81BE-65A87C9CFD98}" srcId="{1A1E317F-068D-452A-A2E6-7EDA95342672}" destId="{2F5D778E-97CF-4460-B526-ABE5F80B154D}" srcOrd="0" destOrd="0" parTransId="{FBDB0F73-5B00-4476-8A79-836AD44A352B}" sibTransId="{EB08682D-1B47-45D3-ADAF-223F4F4DF85A}"/>
    <dgm:cxn modelId="{F9D9AE88-9D7F-4F99-93AA-987835644A10}" srcId="{CA4E5A4A-95BE-436F-8A7A-604A00598FFE}" destId="{2B81445E-2992-4450-A80C-BAB4ACE4FDDA}" srcOrd="0" destOrd="0" parTransId="{8918878F-32D4-4312-9932-6B4968AE5E1B}" sibTransId="{4A008306-36E2-4C9C-A36D-2C18CBBE8A6C}"/>
    <dgm:cxn modelId="{2A9641DD-A0AD-024C-89C2-AA3FD5608550}" type="presOf" srcId="{40DBF1A8-DAA2-41AE-8515-160445FB009E}" destId="{04AD443B-6C12-411F-BCC6-585474B68CB2}" srcOrd="0" destOrd="0" presId="urn:microsoft.com/office/officeart/2005/8/layout/hierarchy4"/>
    <dgm:cxn modelId="{404A32C6-EEE0-4528-8EC0-B8C0EF0348C1}" srcId="{49A24F72-2272-436A-BAFA-42C09D77DBC1}" destId="{9705EDCC-D4CC-4D85-88F9-F4719C40D8B8}" srcOrd="0" destOrd="0" parTransId="{0EFBF178-7654-4453-B721-84700229A7FA}" sibTransId="{E40B414E-4D0F-4748-94EA-3BB696EFF19B}"/>
    <dgm:cxn modelId="{82E0506A-8318-794B-8D71-ADE05442D7DE}" type="presOf" srcId="{3483A741-3FCB-4E11-BC0E-452DAAF88F98}" destId="{92D63631-D31E-4949-A8DE-08581F7BA567}" srcOrd="0" destOrd="0" presId="urn:microsoft.com/office/officeart/2005/8/layout/hierarchy4"/>
    <dgm:cxn modelId="{DAF626BB-29F6-7A4E-B877-FD3827E19EFC}" type="presOf" srcId="{3879AA01-B271-4699-9C93-ACD1F49E641B}" destId="{AD7B41E5-8FE1-43E8-ACC3-F903F8986EDC}" srcOrd="0" destOrd="0" presId="urn:microsoft.com/office/officeart/2005/8/layout/hierarchy4"/>
    <dgm:cxn modelId="{CE2FAE9A-13BB-4C2D-87F5-5E25064124EE}" srcId="{19FBA9EB-6F5E-46C2-A094-38D2290E813F}" destId="{7CAF8573-5109-42D5-836F-F10CABEFADB4}" srcOrd="2" destOrd="0" parTransId="{AB2EFC34-D0D8-4D78-86A5-79AD46A0E157}" sibTransId="{0ED254EE-2E1C-4E58-ADEA-C65FD44FB2D6}"/>
    <dgm:cxn modelId="{B5EA5490-54C2-454D-B4EB-A4E5600AC2F6}" type="presOf" srcId="{7CAF8573-5109-42D5-836F-F10CABEFADB4}" destId="{26F9189E-2D98-4775-92D5-3FAA43ACF71F}" srcOrd="0" destOrd="0" presId="urn:microsoft.com/office/officeart/2005/8/layout/hierarchy4"/>
    <dgm:cxn modelId="{9DA99C16-E49A-420F-8051-D566DD86F0CE}" srcId="{D4D28BDA-A366-4561-B097-1D8EF5C255EF}" destId="{95E0B96A-F0AE-4284-96BE-08DF35964748}" srcOrd="0" destOrd="0" parTransId="{CC21C190-6EAA-4E47-B8CB-7AF40AAB709E}" sibTransId="{09C795D2-251C-4549-A94B-7D080A930F36}"/>
    <dgm:cxn modelId="{3A34D022-3835-894C-A641-D80061313DA3}" type="presOf" srcId="{37DE40CD-BF0D-4E15-903C-92A9E97B920E}" destId="{77252AE1-31AC-4CDA-80D6-6A1256BE9487}" srcOrd="0" destOrd="0" presId="urn:microsoft.com/office/officeart/2005/8/layout/hierarchy4"/>
    <dgm:cxn modelId="{EDEC187D-7059-EE46-A890-B66C0843F28C}" type="presOf" srcId="{59E95C88-7377-4F98-A80F-7D4A1192B0F4}" destId="{967FD76F-BD56-42C6-8191-881EBC6A97B0}" srcOrd="0" destOrd="0" presId="urn:microsoft.com/office/officeart/2005/8/layout/hierarchy4"/>
    <dgm:cxn modelId="{5767C167-07A0-204E-9B94-2692777171CB}" type="presOf" srcId="{C3818852-BD85-431B-8221-D16049765586}" destId="{B85F313F-C90C-427F-857B-036A7F018A91}" srcOrd="0" destOrd="0" presId="urn:microsoft.com/office/officeart/2005/8/layout/hierarchy4"/>
    <dgm:cxn modelId="{26579270-C091-4AB6-A973-9DC7C1CAA89F}" srcId="{19FBA9EB-6F5E-46C2-A094-38D2290E813F}" destId="{BFC9AD02-1D78-4EC1-B3E1-EA68EA33AEA0}" srcOrd="1" destOrd="0" parTransId="{6EB4CD58-C632-4C5D-BC45-7E4ADEED84FD}" sibTransId="{50A850DD-CF0D-49EF-8F21-52C7CC7A21BC}"/>
    <dgm:cxn modelId="{24E77157-C49B-4D2B-A32D-95AAEDC196E7}" srcId="{DCCDF828-FA2A-4647-BAA6-E2C3AF4997E5}" destId="{59E95C88-7377-4F98-A80F-7D4A1192B0F4}" srcOrd="0" destOrd="0" parTransId="{1D1EB871-6760-4498-BED7-0A35887678FE}" sibTransId="{EF635608-92D0-4C12-9DA4-69DCFFE5F6B5}"/>
    <dgm:cxn modelId="{814D2480-6EE6-954D-AEB5-6814F380BF6F}" type="presOf" srcId="{4CF7A053-892A-4CDC-A51C-DD5C87249582}" destId="{4E09C46A-4D8F-42E5-962D-11F213136EAE}" srcOrd="0" destOrd="0" presId="urn:microsoft.com/office/officeart/2005/8/layout/hierarchy4"/>
    <dgm:cxn modelId="{1F7F35FE-AA2E-F947-80DC-10D497254123}" type="presOf" srcId="{BFC9AD02-1D78-4EC1-B3E1-EA68EA33AEA0}" destId="{3F703A56-FC26-4975-9CC8-4997512F1029}" srcOrd="0" destOrd="0" presId="urn:microsoft.com/office/officeart/2005/8/layout/hierarchy4"/>
    <dgm:cxn modelId="{189782EE-6D97-0046-9BC6-23DF1B77B735}" type="presOf" srcId="{A81B3434-465E-4A94-B28E-81283106F0CB}" destId="{1747EEF5-893D-4492-B41C-F888334E8776}" srcOrd="0" destOrd="0" presId="urn:microsoft.com/office/officeart/2005/8/layout/hierarchy4"/>
    <dgm:cxn modelId="{4D1D5575-4A9E-4BE9-8018-5FE7F16CF1CA}" srcId="{BFC9AD02-1D78-4EC1-B3E1-EA68EA33AEA0}" destId="{C3818852-BD85-431B-8221-D16049765586}" srcOrd="0" destOrd="0" parTransId="{8194A90F-D358-4AEB-91FF-CF74AF6CBF6C}" sibTransId="{27E1CB96-E7BB-4E31-8B5F-3774AEC11CF0}"/>
    <dgm:cxn modelId="{9657AD2E-E477-294D-B9B6-8BBB8D8199B3}" type="presOf" srcId="{C2A7DA7D-B2C0-4069-B063-29978A51B37D}" destId="{43C7E4EC-8B56-48CD-8AEF-A9CE55094DA3}" srcOrd="0" destOrd="0" presId="urn:microsoft.com/office/officeart/2005/8/layout/hierarchy4"/>
    <dgm:cxn modelId="{490971B9-DB13-7246-8F59-CE759F4C9720}" type="presOf" srcId="{19FBA9EB-6F5E-46C2-A094-38D2290E813F}" destId="{AEB68909-DE8E-4EBA-8602-AB7CF8D34A1C}" srcOrd="0" destOrd="0" presId="urn:microsoft.com/office/officeart/2005/8/layout/hierarchy4"/>
    <dgm:cxn modelId="{8EC65E01-BE63-3649-951C-E5EF03B05CCD}" type="presOf" srcId="{2F5D778E-97CF-4460-B526-ABE5F80B154D}" destId="{C331AC62-7E62-479A-8BEF-0A342A20FF9A}" srcOrd="0" destOrd="0" presId="urn:microsoft.com/office/officeart/2005/8/layout/hierarchy4"/>
    <dgm:cxn modelId="{5FF4839D-04EB-471F-89C0-4F70AD98ED88}" srcId="{59E95C88-7377-4F98-A80F-7D4A1192B0F4}" destId="{49A24F72-2272-436A-BAFA-42C09D77DBC1}" srcOrd="0" destOrd="0" parTransId="{F846F0F0-BF05-482B-A405-FCB3D28C70DD}" sibTransId="{6ADA57FD-DEFE-49EF-B570-AE5B1575C234}"/>
    <dgm:cxn modelId="{02B6B8CD-5E39-42A9-8313-F5DEE6BD131D}" srcId="{7CAF8573-5109-42D5-836F-F10CABEFADB4}" destId="{DCCDF828-FA2A-4647-BAA6-E2C3AF4997E5}" srcOrd="0" destOrd="0" parTransId="{E238D7F7-FBCE-4AB3-A7EE-8904CB21BE29}" sibTransId="{95EBA306-0F68-418A-A4B2-E169F45257EB}"/>
    <dgm:cxn modelId="{EF396935-367D-4967-8193-04F1E9A2A9B3}" srcId="{C2A7DA7D-B2C0-4069-B063-29978A51B37D}" destId="{A81B3434-465E-4A94-B28E-81283106F0CB}" srcOrd="0" destOrd="0" parTransId="{92A4A443-C9A5-454A-9A1E-975E83ED9737}" sibTransId="{8D7AD06F-1A00-42DD-B55A-557E5E20E8A8}"/>
    <dgm:cxn modelId="{4C470968-1135-9B48-867E-52A4EEC80F8A}" type="presOf" srcId="{1A1E317F-068D-452A-A2E6-7EDA95342672}" destId="{9CD52135-3818-442B-BF1B-6D1DFBEF586F}" srcOrd="0" destOrd="0" presId="urn:microsoft.com/office/officeart/2005/8/layout/hierarchy4"/>
    <dgm:cxn modelId="{CAAC9449-FEB1-4C2A-8D77-109656558523}" srcId="{A81B3434-465E-4A94-B28E-81283106F0CB}" destId="{3483A741-3FCB-4E11-BC0E-452DAAF88F98}" srcOrd="0" destOrd="0" parTransId="{E883D24A-6EDC-4D3B-B728-7AC524DB0EA2}" sibTransId="{32D22FB8-2294-42B1-98D9-B07DC71F5BE9}"/>
    <dgm:cxn modelId="{45787C7E-E177-468F-BEAF-3BDDEAE85031}" srcId="{19FBA9EB-6F5E-46C2-A094-38D2290E813F}" destId="{40DBF1A8-DAA2-41AE-8515-160445FB009E}" srcOrd="0" destOrd="0" parTransId="{8D7E63DD-A09D-4E9C-8E06-BEC9FF72CA4C}" sibTransId="{F1354B5C-6D27-4086-BEE3-01EA326DA7FA}"/>
    <dgm:cxn modelId="{E33A77D4-6768-6849-8F11-A58887E1A9CF}" type="presOf" srcId="{D4D28BDA-A366-4561-B097-1D8EF5C255EF}" destId="{77C73865-EE94-4A8A-A337-138611D25217}" srcOrd="0" destOrd="0" presId="urn:microsoft.com/office/officeart/2005/8/layout/hierarchy4"/>
    <dgm:cxn modelId="{2F7E1D40-93D3-4AFE-A2AE-E1BEF9C89BD8}" srcId="{9705EDCC-D4CC-4D85-88F9-F4719C40D8B8}" destId="{3879AA01-B271-4699-9C93-ACD1F49E641B}" srcOrd="0" destOrd="0" parTransId="{99CDB457-AC07-454B-B6B4-3D1077FC45F0}" sibTransId="{045FD531-7362-42E9-A4F3-DC229532AC03}"/>
    <dgm:cxn modelId="{93CE44B3-B71B-4C06-84AE-ACABAE25DD67}" srcId="{95E0B96A-F0AE-4284-96BE-08DF35964748}" destId="{4CF7A053-892A-4CDC-A51C-DD5C87249582}" srcOrd="0" destOrd="0" parTransId="{43FDAC2C-0D89-4D60-99E4-9E91BDA22B1D}" sibTransId="{D0D5B0E7-18C0-440B-AF60-7EE84FFB2DD3}"/>
    <dgm:cxn modelId="{B318C1B2-05A7-41C4-8536-38849FCF731F}" srcId="{2B81445E-2992-4450-A80C-BAB4ACE4FDDA}" destId="{C2A7DA7D-B2C0-4069-B063-29978A51B37D}" srcOrd="0" destOrd="0" parTransId="{1ED33A80-03B8-4A95-B364-ABDB995E060A}" sibTransId="{293ADA24-3724-4E4F-BF33-677BAB5AB22A}"/>
    <dgm:cxn modelId="{8327CC0E-B78C-4A1B-AC04-DBD51C5E0562}" srcId="{2F5D778E-97CF-4460-B526-ABE5F80B154D}" destId="{D4D28BDA-A366-4561-B097-1D8EF5C255EF}" srcOrd="0" destOrd="0" parTransId="{33A7B336-9EBD-4ECA-9BD7-BEFF736A9637}" sibTransId="{222A0A31-3026-46B9-8293-B7BBCF9180AD}"/>
    <dgm:cxn modelId="{0862A4BA-3BEE-F044-BE34-CE27549BA83D}" type="presOf" srcId="{95E0B96A-F0AE-4284-96BE-08DF35964748}" destId="{6A1171BE-6B6E-4A48-89C5-DC48C7803478}" srcOrd="0" destOrd="0" presId="urn:microsoft.com/office/officeart/2005/8/layout/hierarchy4"/>
    <dgm:cxn modelId="{B3315D4B-ED68-435D-AF41-658732A1A99D}" srcId="{C3818852-BD85-431B-8221-D16049765586}" destId="{1A1E317F-068D-452A-A2E6-7EDA95342672}" srcOrd="0" destOrd="0" parTransId="{E058C54B-9D12-45BE-9EBB-51B53C43631F}" sibTransId="{6F2ABF9F-02CE-47CE-8F5A-E3786839E58D}"/>
    <dgm:cxn modelId="{D756093E-64A9-C342-A8E2-A5236E9AE930}" type="presOf" srcId="{864D80CE-CA89-4D20-B292-A44D2A74F05A}" destId="{B6EA10D7-EFFF-4E5B-99C0-56E9A1A81DC8}" srcOrd="0" destOrd="0" presId="urn:microsoft.com/office/officeart/2005/8/layout/hierarchy4"/>
    <dgm:cxn modelId="{211D14F9-38EB-468B-8066-C98FC41ACB33}" srcId="{40DBF1A8-DAA2-41AE-8515-160445FB009E}" destId="{CA4E5A4A-95BE-436F-8A7A-604A00598FFE}" srcOrd="0" destOrd="0" parTransId="{31BBA1F3-7954-4572-AA6B-8D7C238FAC3B}" sibTransId="{A10DE33C-1318-4F06-B339-C64A2DF87A6A}"/>
    <dgm:cxn modelId="{32D6B1D2-16DB-4D45-B70D-ED18B632CC25}" type="presOf" srcId="{CBBFCF54-DD4D-4D5A-BD52-FB6E34062F47}" destId="{16B8B0DA-F4D6-4342-89F2-7DBC97CCC39E}" srcOrd="0" destOrd="0" presId="urn:microsoft.com/office/officeart/2005/8/layout/hierarchy4"/>
    <dgm:cxn modelId="{35A819EC-8388-4C60-8C4F-5829A460E118}" srcId="{CBBFCF54-DD4D-4D5A-BD52-FB6E34062F47}" destId="{19FBA9EB-6F5E-46C2-A094-38D2290E813F}" srcOrd="0" destOrd="0" parTransId="{DACE4482-2E9E-4436-9613-E72737F362CD}" sibTransId="{B78EBA1E-9DE2-4D40-9ED2-67278CA60713}"/>
    <dgm:cxn modelId="{F75FD2A5-92BF-D143-B9E0-B3908DC04FD4}" type="presOf" srcId="{2B81445E-2992-4450-A80C-BAB4ACE4FDDA}" destId="{55278EBA-F6A6-4CB5-B5A1-DA5ACD46D3B4}" srcOrd="0" destOrd="0" presId="urn:microsoft.com/office/officeart/2005/8/layout/hierarchy4"/>
    <dgm:cxn modelId="{9D0EE5B1-5956-E248-A179-B0D6764B95FB}" type="presOf" srcId="{49A24F72-2272-436A-BAFA-42C09D77DBC1}" destId="{02FF9D68-07D6-47F9-8967-F208E9E1B8A5}" srcOrd="0" destOrd="0" presId="urn:microsoft.com/office/officeart/2005/8/layout/hierarchy4"/>
    <dgm:cxn modelId="{4B05E9F2-5DFF-4F0C-856E-E277CDFD3D05}" srcId="{3483A741-3FCB-4E11-BC0E-452DAAF88F98}" destId="{864D80CE-CA89-4D20-B292-A44D2A74F05A}" srcOrd="0" destOrd="0" parTransId="{412C7BC6-838A-4DC0-AB51-FFC4B8D5EDC2}" sibTransId="{8D1221FD-C0C7-49A7-A0FD-9A6084EB4DAF}"/>
    <dgm:cxn modelId="{8255E494-D1B0-6D41-8C49-2ECF0D73573A}" type="presParOf" srcId="{16B8B0DA-F4D6-4342-89F2-7DBC97CCC39E}" destId="{8CE93F21-47C7-4D28-B757-640E54CF6FF6}" srcOrd="0" destOrd="0" presId="urn:microsoft.com/office/officeart/2005/8/layout/hierarchy4"/>
    <dgm:cxn modelId="{A9BCB2A3-0033-844D-BA9A-97CAED1217FC}" type="presParOf" srcId="{8CE93F21-47C7-4D28-B757-640E54CF6FF6}" destId="{AEB68909-DE8E-4EBA-8602-AB7CF8D34A1C}" srcOrd="0" destOrd="0" presId="urn:microsoft.com/office/officeart/2005/8/layout/hierarchy4"/>
    <dgm:cxn modelId="{528DD73A-CD12-D248-8C91-231837C5F5D6}" type="presParOf" srcId="{8CE93F21-47C7-4D28-B757-640E54CF6FF6}" destId="{AD172557-2D3A-4EA5-A53C-331D01C4C0C2}" srcOrd="1" destOrd="0" presId="urn:microsoft.com/office/officeart/2005/8/layout/hierarchy4"/>
    <dgm:cxn modelId="{CA7BCEB0-4C95-A546-87D5-B894CC32320A}" type="presParOf" srcId="{8CE93F21-47C7-4D28-B757-640E54CF6FF6}" destId="{58F94885-668D-4E27-AF92-F1CAE77579CC}" srcOrd="2" destOrd="0" presId="urn:microsoft.com/office/officeart/2005/8/layout/hierarchy4"/>
    <dgm:cxn modelId="{45726758-D6D1-1041-9799-4FF69C7AE47F}" type="presParOf" srcId="{58F94885-668D-4E27-AF92-F1CAE77579CC}" destId="{B1B27ABF-5E65-4CD9-8F71-2829CFE56648}" srcOrd="0" destOrd="0" presId="urn:microsoft.com/office/officeart/2005/8/layout/hierarchy4"/>
    <dgm:cxn modelId="{C212F3BC-00D4-BD42-905D-8AE0462E6B66}" type="presParOf" srcId="{B1B27ABF-5E65-4CD9-8F71-2829CFE56648}" destId="{04AD443B-6C12-411F-BCC6-585474B68CB2}" srcOrd="0" destOrd="0" presId="urn:microsoft.com/office/officeart/2005/8/layout/hierarchy4"/>
    <dgm:cxn modelId="{F685440F-0B67-FA4C-9A80-FDD0C1F3B138}" type="presParOf" srcId="{B1B27ABF-5E65-4CD9-8F71-2829CFE56648}" destId="{744A684F-0E6E-4E46-8EBF-71602C2F21A5}" srcOrd="1" destOrd="0" presId="urn:microsoft.com/office/officeart/2005/8/layout/hierarchy4"/>
    <dgm:cxn modelId="{7E6A1C24-BD3B-8C4F-91CF-37BB5EDA9BB7}" type="presParOf" srcId="{B1B27ABF-5E65-4CD9-8F71-2829CFE56648}" destId="{B29B8998-600D-4A8A-A1BD-81E49F002514}" srcOrd="2" destOrd="0" presId="urn:microsoft.com/office/officeart/2005/8/layout/hierarchy4"/>
    <dgm:cxn modelId="{F56EEB50-F085-FA4B-B529-0D0F896F0416}" type="presParOf" srcId="{B29B8998-600D-4A8A-A1BD-81E49F002514}" destId="{DBF1EEE7-61AE-41EA-BBD1-375ABE043F32}" srcOrd="0" destOrd="0" presId="urn:microsoft.com/office/officeart/2005/8/layout/hierarchy4"/>
    <dgm:cxn modelId="{127958F1-3A0A-D049-90D0-EFEA262A4427}" type="presParOf" srcId="{DBF1EEE7-61AE-41EA-BBD1-375ABE043F32}" destId="{E70FDE98-1ABD-49A4-AC4F-CE027E9FA75B}" srcOrd="0" destOrd="0" presId="urn:microsoft.com/office/officeart/2005/8/layout/hierarchy4"/>
    <dgm:cxn modelId="{4C63918B-4060-2140-B007-A98AA119D5C6}" type="presParOf" srcId="{DBF1EEE7-61AE-41EA-BBD1-375ABE043F32}" destId="{9B6B5DD3-C19C-4C7B-BE5B-B7D8B56785F1}" srcOrd="1" destOrd="0" presId="urn:microsoft.com/office/officeart/2005/8/layout/hierarchy4"/>
    <dgm:cxn modelId="{D2831649-D652-2446-A03E-026C6E6DFE6D}" type="presParOf" srcId="{DBF1EEE7-61AE-41EA-BBD1-375ABE043F32}" destId="{BE2E208A-2541-4D29-A9AC-2CBD85754ECC}" srcOrd="2" destOrd="0" presId="urn:microsoft.com/office/officeart/2005/8/layout/hierarchy4"/>
    <dgm:cxn modelId="{F3EAF558-0C63-D248-92D6-E563B1C96D56}" type="presParOf" srcId="{BE2E208A-2541-4D29-A9AC-2CBD85754ECC}" destId="{E50A0522-07DD-4CD5-8B4D-4B4E4992C4C3}" srcOrd="0" destOrd="0" presId="urn:microsoft.com/office/officeart/2005/8/layout/hierarchy4"/>
    <dgm:cxn modelId="{A920974C-A69D-2A4A-9F83-751946ECEFE5}" type="presParOf" srcId="{E50A0522-07DD-4CD5-8B4D-4B4E4992C4C3}" destId="{55278EBA-F6A6-4CB5-B5A1-DA5ACD46D3B4}" srcOrd="0" destOrd="0" presId="urn:microsoft.com/office/officeart/2005/8/layout/hierarchy4"/>
    <dgm:cxn modelId="{28DC5927-422C-B148-818C-38AB67A22E27}" type="presParOf" srcId="{E50A0522-07DD-4CD5-8B4D-4B4E4992C4C3}" destId="{3374EEC1-14FA-4709-941D-B4398F6A68DA}" srcOrd="1" destOrd="0" presId="urn:microsoft.com/office/officeart/2005/8/layout/hierarchy4"/>
    <dgm:cxn modelId="{C2BC5243-976F-1B48-96E7-850235F5C946}" type="presParOf" srcId="{E50A0522-07DD-4CD5-8B4D-4B4E4992C4C3}" destId="{AB8C326B-B1DD-45EA-BCB6-637E794A10DE}" srcOrd="2" destOrd="0" presId="urn:microsoft.com/office/officeart/2005/8/layout/hierarchy4"/>
    <dgm:cxn modelId="{1B233E99-5E5D-3F45-B3C6-46F6B0B4DC99}" type="presParOf" srcId="{AB8C326B-B1DD-45EA-BCB6-637E794A10DE}" destId="{D7622E44-0FE5-4E49-890B-D5145A077764}" srcOrd="0" destOrd="0" presId="urn:microsoft.com/office/officeart/2005/8/layout/hierarchy4"/>
    <dgm:cxn modelId="{35DB7BAF-9D05-EA4C-9BD9-5FB08B35BB92}" type="presParOf" srcId="{D7622E44-0FE5-4E49-890B-D5145A077764}" destId="{43C7E4EC-8B56-48CD-8AEF-A9CE55094DA3}" srcOrd="0" destOrd="0" presId="urn:microsoft.com/office/officeart/2005/8/layout/hierarchy4"/>
    <dgm:cxn modelId="{0A3189AB-DA94-4E42-B756-A0B1B7B942B4}" type="presParOf" srcId="{D7622E44-0FE5-4E49-890B-D5145A077764}" destId="{E5910AC8-4114-435F-8D4D-55DFC4833B4C}" srcOrd="1" destOrd="0" presId="urn:microsoft.com/office/officeart/2005/8/layout/hierarchy4"/>
    <dgm:cxn modelId="{B366DCA0-35E0-C646-A31E-6A74B6A5ED01}" type="presParOf" srcId="{D7622E44-0FE5-4E49-890B-D5145A077764}" destId="{28566132-6465-4BF5-A423-824F699C6377}" srcOrd="2" destOrd="0" presId="urn:microsoft.com/office/officeart/2005/8/layout/hierarchy4"/>
    <dgm:cxn modelId="{DBA1C094-32DE-BC40-944B-2E02502E1498}" type="presParOf" srcId="{28566132-6465-4BF5-A423-824F699C6377}" destId="{1A77E449-8BC3-4C3B-BA51-6AE2AC9F2A29}" srcOrd="0" destOrd="0" presId="urn:microsoft.com/office/officeart/2005/8/layout/hierarchy4"/>
    <dgm:cxn modelId="{D38E0E71-936F-3647-B5BE-E3B8007AF2FA}" type="presParOf" srcId="{1A77E449-8BC3-4C3B-BA51-6AE2AC9F2A29}" destId="{1747EEF5-893D-4492-B41C-F888334E8776}" srcOrd="0" destOrd="0" presId="urn:microsoft.com/office/officeart/2005/8/layout/hierarchy4"/>
    <dgm:cxn modelId="{AE24546F-3581-3244-8F0F-B92E0957B750}" type="presParOf" srcId="{1A77E449-8BC3-4C3B-BA51-6AE2AC9F2A29}" destId="{A8822798-6792-4D6E-8040-39BD87AF3ACD}" srcOrd="1" destOrd="0" presId="urn:microsoft.com/office/officeart/2005/8/layout/hierarchy4"/>
    <dgm:cxn modelId="{45FD1438-AA28-B744-950E-D003EED085F6}" type="presParOf" srcId="{1A77E449-8BC3-4C3B-BA51-6AE2AC9F2A29}" destId="{40BDF56F-1FC8-43A2-A349-694063492BC5}" srcOrd="2" destOrd="0" presId="urn:microsoft.com/office/officeart/2005/8/layout/hierarchy4"/>
    <dgm:cxn modelId="{C5095A4C-4557-774F-88F0-E941FF137EAA}" type="presParOf" srcId="{40BDF56F-1FC8-43A2-A349-694063492BC5}" destId="{838BEF97-9C27-4FE2-9565-944FB2BDDCAE}" srcOrd="0" destOrd="0" presId="urn:microsoft.com/office/officeart/2005/8/layout/hierarchy4"/>
    <dgm:cxn modelId="{C70E465F-D1F7-6346-823A-BA3D611B8CCE}" type="presParOf" srcId="{838BEF97-9C27-4FE2-9565-944FB2BDDCAE}" destId="{92D63631-D31E-4949-A8DE-08581F7BA567}" srcOrd="0" destOrd="0" presId="urn:microsoft.com/office/officeart/2005/8/layout/hierarchy4"/>
    <dgm:cxn modelId="{506E3010-5F86-D645-AF3C-0DFA56DED6E8}" type="presParOf" srcId="{838BEF97-9C27-4FE2-9565-944FB2BDDCAE}" destId="{0135B7CC-DD55-4C2F-8860-FCB7F9C7DD86}" srcOrd="1" destOrd="0" presId="urn:microsoft.com/office/officeart/2005/8/layout/hierarchy4"/>
    <dgm:cxn modelId="{FC08D9DA-7E5C-4E47-8EC5-6442A5D5CF90}" type="presParOf" srcId="{838BEF97-9C27-4FE2-9565-944FB2BDDCAE}" destId="{DE88D9AD-B1DA-4A1E-BD7B-70E8DCA3102A}" srcOrd="2" destOrd="0" presId="urn:microsoft.com/office/officeart/2005/8/layout/hierarchy4"/>
    <dgm:cxn modelId="{85EC2058-8C14-4444-B281-F09AACE4A633}" type="presParOf" srcId="{DE88D9AD-B1DA-4A1E-BD7B-70E8DCA3102A}" destId="{C4A20317-45FF-4F59-B834-B92AF4F0E708}" srcOrd="0" destOrd="0" presId="urn:microsoft.com/office/officeart/2005/8/layout/hierarchy4"/>
    <dgm:cxn modelId="{D3CB1BD5-7659-FA42-8BD6-D891A49ED858}" type="presParOf" srcId="{C4A20317-45FF-4F59-B834-B92AF4F0E708}" destId="{B6EA10D7-EFFF-4E5B-99C0-56E9A1A81DC8}" srcOrd="0" destOrd="0" presId="urn:microsoft.com/office/officeart/2005/8/layout/hierarchy4"/>
    <dgm:cxn modelId="{EB26AAC1-C40B-3542-BE0D-BB87CD827AE5}" type="presParOf" srcId="{C4A20317-45FF-4F59-B834-B92AF4F0E708}" destId="{B12C2C0F-8C62-416A-8BD2-D3EC1304DAD3}" srcOrd="1" destOrd="0" presId="urn:microsoft.com/office/officeart/2005/8/layout/hierarchy4"/>
    <dgm:cxn modelId="{C6E08BA5-8BE1-834F-95DC-2FEB29DA1A2B}" type="presParOf" srcId="{58F94885-668D-4E27-AF92-F1CAE77579CC}" destId="{7B77BFD5-13D6-4636-BCB1-251EA16296A9}" srcOrd="1" destOrd="0" presId="urn:microsoft.com/office/officeart/2005/8/layout/hierarchy4"/>
    <dgm:cxn modelId="{F8D8EA4D-2D6D-6342-ABC9-67BC71ECD87E}" type="presParOf" srcId="{58F94885-668D-4E27-AF92-F1CAE77579CC}" destId="{503BE51F-5CBE-4DDA-BD8C-D2B913CEB255}" srcOrd="2" destOrd="0" presId="urn:microsoft.com/office/officeart/2005/8/layout/hierarchy4"/>
    <dgm:cxn modelId="{4F47686D-2529-654A-895A-E2ECAD0812BC}" type="presParOf" srcId="{503BE51F-5CBE-4DDA-BD8C-D2B913CEB255}" destId="{3F703A56-FC26-4975-9CC8-4997512F1029}" srcOrd="0" destOrd="0" presId="urn:microsoft.com/office/officeart/2005/8/layout/hierarchy4"/>
    <dgm:cxn modelId="{B3548AE9-25F1-154A-A093-AE75BC2F9229}" type="presParOf" srcId="{503BE51F-5CBE-4DDA-BD8C-D2B913CEB255}" destId="{9204AF93-62D8-4116-83F0-54C6E1844AC5}" srcOrd="1" destOrd="0" presId="urn:microsoft.com/office/officeart/2005/8/layout/hierarchy4"/>
    <dgm:cxn modelId="{D04505B2-25EE-F941-BD3E-495B24D8B0B2}" type="presParOf" srcId="{503BE51F-5CBE-4DDA-BD8C-D2B913CEB255}" destId="{63BB3204-ED97-495F-A92D-C9F7E7C266B1}" srcOrd="2" destOrd="0" presId="urn:microsoft.com/office/officeart/2005/8/layout/hierarchy4"/>
    <dgm:cxn modelId="{A73C8B19-D115-E449-B197-D06B46CDB4E7}" type="presParOf" srcId="{63BB3204-ED97-495F-A92D-C9F7E7C266B1}" destId="{A4C263E3-BC3F-4B95-9EE0-41CBE7FA814D}" srcOrd="0" destOrd="0" presId="urn:microsoft.com/office/officeart/2005/8/layout/hierarchy4"/>
    <dgm:cxn modelId="{25CA7A1E-6E2E-FE45-BCF9-C5D744A13D20}" type="presParOf" srcId="{A4C263E3-BC3F-4B95-9EE0-41CBE7FA814D}" destId="{B85F313F-C90C-427F-857B-036A7F018A91}" srcOrd="0" destOrd="0" presId="urn:microsoft.com/office/officeart/2005/8/layout/hierarchy4"/>
    <dgm:cxn modelId="{D6093B58-C110-E944-9991-28ECF8177952}" type="presParOf" srcId="{A4C263E3-BC3F-4B95-9EE0-41CBE7FA814D}" destId="{44CE0B7D-E008-4041-BACA-C69E65DDF49C}" srcOrd="1" destOrd="0" presId="urn:microsoft.com/office/officeart/2005/8/layout/hierarchy4"/>
    <dgm:cxn modelId="{CEF55EF6-D0DE-5646-9C40-CAE5075520EB}" type="presParOf" srcId="{A4C263E3-BC3F-4B95-9EE0-41CBE7FA814D}" destId="{E84A72E1-FF51-402C-BFD2-70B7BC21AFD0}" srcOrd="2" destOrd="0" presId="urn:microsoft.com/office/officeart/2005/8/layout/hierarchy4"/>
    <dgm:cxn modelId="{9651C636-C3E9-3B49-8D43-89E4F63EF7CE}" type="presParOf" srcId="{E84A72E1-FF51-402C-BFD2-70B7BC21AFD0}" destId="{E5106CC1-4FC6-47DC-90C8-3F82281BA53E}" srcOrd="0" destOrd="0" presId="urn:microsoft.com/office/officeart/2005/8/layout/hierarchy4"/>
    <dgm:cxn modelId="{72112BBE-9C37-774B-9262-DEA58FD804C4}" type="presParOf" srcId="{E5106CC1-4FC6-47DC-90C8-3F82281BA53E}" destId="{9CD52135-3818-442B-BF1B-6D1DFBEF586F}" srcOrd="0" destOrd="0" presId="urn:microsoft.com/office/officeart/2005/8/layout/hierarchy4"/>
    <dgm:cxn modelId="{98417DAA-60A9-1D46-829F-488786ACAC92}" type="presParOf" srcId="{E5106CC1-4FC6-47DC-90C8-3F82281BA53E}" destId="{5D456623-8316-4C9C-853B-CF631A758017}" srcOrd="1" destOrd="0" presId="urn:microsoft.com/office/officeart/2005/8/layout/hierarchy4"/>
    <dgm:cxn modelId="{59F18AE4-7891-9342-9823-0DBF5C5AD33C}" type="presParOf" srcId="{E5106CC1-4FC6-47DC-90C8-3F82281BA53E}" destId="{6B369F32-C90C-4A31-ACA5-EA147EED4FF2}" srcOrd="2" destOrd="0" presId="urn:microsoft.com/office/officeart/2005/8/layout/hierarchy4"/>
    <dgm:cxn modelId="{6840CB25-F2DD-EB40-BD80-1EA9AE68214F}" type="presParOf" srcId="{6B369F32-C90C-4A31-ACA5-EA147EED4FF2}" destId="{CB956711-6580-4DC5-ACF5-9F00005D1808}" srcOrd="0" destOrd="0" presId="urn:microsoft.com/office/officeart/2005/8/layout/hierarchy4"/>
    <dgm:cxn modelId="{D28E1801-0B43-2142-96A3-9D79EF8A0C1B}" type="presParOf" srcId="{CB956711-6580-4DC5-ACF5-9F00005D1808}" destId="{C331AC62-7E62-479A-8BEF-0A342A20FF9A}" srcOrd="0" destOrd="0" presId="urn:microsoft.com/office/officeart/2005/8/layout/hierarchy4"/>
    <dgm:cxn modelId="{F4BC8F53-D7C4-7347-B301-CBF04E70816E}" type="presParOf" srcId="{CB956711-6580-4DC5-ACF5-9F00005D1808}" destId="{CCE1F397-1CCF-4BCF-ADFD-CCBF2A08C174}" srcOrd="1" destOrd="0" presId="urn:microsoft.com/office/officeart/2005/8/layout/hierarchy4"/>
    <dgm:cxn modelId="{37C46A71-F270-D841-858E-DBB7389E82FA}" type="presParOf" srcId="{CB956711-6580-4DC5-ACF5-9F00005D1808}" destId="{C6763E6F-CE58-4944-9F9D-5E4696C41931}" srcOrd="2" destOrd="0" presId="urn:microsoft.com/office/officeart/2005/8/layout/hierarchy4"/>
    <dgm:cxn modelId="{8F5E1B8C-01D2-D843-9827-E99377684FB5}" type="presParOf" srcId="{C6763E6F-CE58-4944-9F9D-5E4696C41931}" destId="{907EF88B-EA6F-47C7-B7B9-85974A3A3B20}" srcOrd="0" destOrd="0" presId="urn:microsoft.com/office/officeart/2005/8/layout/hierarchy4"/>
    <dgm:cxn modelId="{5085F35B-2F7E-CB44-A8B0-9E0A52D28B74}" type="presParOf" srcId="{907EF88B-EA6F-47C7-B7B9-85974A3A3B20}" destId="{77C73865-EE94-4A8A-A337-138611D25217}" srcOrd="0" destOrd="0" presId="urn:microsoft.com/office/officeart/2005/8/layout/hierarchy4"/>
    <dgm:cxn modelId="{E9E0EFAE-AE6C-2646-BE1A-8EAF90D3431C}" type="presParOf" srcId="{907EF88B-EA6F-47C7-B7B9-85974A3A3B20}" destId="{E405CDFB-E9DB-46B8-9F68-78E0A82292DD}" srcOrd="1" destOrd="0" presId="urn:microsoft.com/office/officeart/2005/8/layout/hierarchy4"/>
    <dgm:cxn modelId="{9895B408-16B9-0842-A82D-D8F2EB433FEB}" type="presParOf" srcId="{907EF88B-EA6F-47C7-B7B9-85974A3A3B20}" destId="{7853D813-6A83-4ADD-8DAC-D1D9CFC88F85}" srcOrd="2" destOrd="0" presId="urn:microsoft.com/office/officeart/2005/8/layout/hierarchy4"/>
    <dgm:cxn modelId="{6DC2F8D3-8B70-FD45-8AA2-1F0FE1E679F9}" type="presParOf" srcId="{7853D813-6A83-4ADD-8DAC-D1D9CFC88F85}" destId="{55E63C73-5696-467D-90FF-10BD9B1EF822}" srcOrd="0" destOrd="0" presId="urn:microsoft.com/office/officeart/2005/8/layout/hierarchy4"/>
    <dgm:cxn modelId="{2A7E9512-E004-A340-BCA5-CE6581F93879}" type="presParOf" srcId="{55E63C73-5696-467D-90FF-10BD9B1EF822}" destId="{6A1171BE-6B6E-4A48-89C5-DC48C7803478}" srcOrd="0" destOrd="0" presId="urn:microsoft.com/office/officeart/2005/8/layout/hierarchy4"/>
    <dgm:cxn modelId="{DC97943E-C6D6-3140-86F8-1D72AE98C4C4}" type="presParOf" srcId="{55E63C73-5696-467D-90FF-10BD9B1EF822}" destId="{54EFC191-8971-492C-BFC4-C0858A4CBB1B}" srcOrd="1" destOrd="0" presId="urn:microsoft.com/office/officeart/2005/8/layout/hierarchy4"/>
    <dgm:cxn modelId="{518E2D78-F3A4-8F47-9AE2-C7E0988C631A}" type="presParOf" srcId="{55E63C73-5696-467D-90FF-10BD9B1EF822}" destId="{C97DBF97-3297-4CEE-A098-553D559C7A52}" srcOrd="2" destOrd="0" presId="urn:microsoft.com/office/officeart/2005/8/layout/hierarchy4"/>
    <dgm:cxn modelId="{066C827E-7F39-5F4C-AD37-8A1093D422FB}" type="presParOf" srcId="{C97DBF97-3297-4CEE-A098-553D559C7A52}" destId="{E3D6E164-B753-4F04-A299-B1689208BDA7}" srcOrd="0" destOrd="0" presId="urn:microsoft.com/office/officeart/2005/8/layout/hierarchy4"/>
    <dgm:cxn modelId="{CC0E2BFA-B2C4-484C-8E33-4A195A23FDB9}" type="presParOf" srcId="{E3D6E164-B753-4F04-A299-B1689208BDA7}" destId="{4E09C46A-4D8F-42E5-962D-11F213136EAE}" srcOrd="0" destOrd="0" presId="urn:microsoft.com/office/officeart/2005/8/layout/hierarchy4"/>
    <dgm:cxn modelId="{6871D2BF-665D-574E-A20D-841342A02FD3}" type="presParOf" srcId="{E3D6E164-B753-4F04-A299-B1689208BDA7}" destId="{D893DDD4-4033-4538-BABB-F044232ECA36}" srcOrd="1" destOrd="0" presId="urn:microsoft.com/office/officeart/2005/8/layout/hierarchy4"/>
    <dgm:cxn modelId="{4774DEA7-CD9E-4B43-A208-AF156815344C}" type="presParOf" srcId="{58F94885-668D-4E27-AF92-F1CAE77579CC}" destId="{5F215299-F16A-47B5-AEFF-EAE19B45874B}" srcOrd="3" destOrd="0" presId="urn:microsoft.com/office/officeart/2005/8/layout/hierarchy4"/>
    <dgm:cxn modelId="{C54AA340-163B-8144-8E5D-74A40DA41E0C}" type="presParOf" srcId="{58F94885-668D-4E27-AF92-F1CAE77579CC}" destId="{779E6DF1-50C7-494A-AAA4-475BAA37D11C}" srcOrd="4" destOrd="0" presId="urn:microsoft.com/office/officeart/2005/8/layout/hierarchy4"/>
    <dgm:cxn modelId="{BE359FF8-AAFE-A041-A1E3-D010F544ECD4}" type="presParOf" srcId="{779E6DF1-50C7-494A-AAA4-475BAA37D11C}" destId="{26F9189E-2D98-4775-92D5-3FAA43ACF71F}" srcOrd="0" destOrd="0" presId="urn:microsoft.com/office/officeart/2005/8/layout/hierarchy4"/>
    <dgm:cxn modelId="{0F42118B-34B7-D24B-92B3-263AAFF1DA6F}" type="presParOf" srcId="{779E6DF1-50C7-494A-AAA4-475BAA37D11C}" destId="{97E06F23-1E13-4730-B86D-E130CD8A1941}" srcOrd="1" destOrd="0" presId="urn:microsoft.com/office/officeart/2005/8/layout/hierarchy4"/>
    <dgm:cxn modelId="{B7B9C9EE-E16A-9747-A125-40E7E4A07F9C}" type="presParOf" srcId="{779E6DF1-50C7-494A-AAA4-475BAA37D11C}" destId="{BF4F2356-928B-4D54-ACCC-90BB32E07EA3}" srcOrd="2" destOrd="0" presId="urn:microsoft.com/office/officeart/2005/8/layout/hierarchy4"/>
    <dgm:cxn modelId="{B4C9EDA1-A590-2943-ABAA-1FD0603C1778}" type="presParOf" srcId="{BF4F2356-928B-4D54-ACCC-90BB32E07EA3}" destId="{8B81FF9E-A581-45D2-9819-6C142F33D9BA}" srcOrd="0" destOrd="0" presId="urn:microsoft.com/office/officeart/2005/8/layout/hierarchy4"/>
    <dgm:cxn modelId="{0268CDD2-6E8A-EC45-A52E-D2C7C478E827}" type="presParOf" srcId="{8B81FF9E-A581-45D2-9819-6C142F33D9BA}" destId="{A3684759-2531-4058-961A-C6B435AC2E8F}" srcOrd="0" destOrd="0" presId="urn:microsoft.com/office/officeart/2005/8/layout/hierarchy4"/>
    <dgm:cxn modelId="{EE1CAFCA-36B8-6E4F-9F53-90D783D503A3}" type="presParOf" srcId="{8B81FF9E-A581-45D2-9819-6C142F33D9BA}" destId="{6D07673F-1E1F-416F-94DB-776E46938895}" srcOrd="1" destOrd="0" presId="urn:microsoft.com/office/officeart/2005/8/layout/hierarchy4"/>
    <dgm:cxn modelId="{A94787BD-132A-9347-9F3F-713412A9A8BF}" type="presParOf" srcId="{8B81FF9E-A581-45D2-9819-6C142F33D9BA}" destId="{3EDFA306-F950-4857-8F47-082EF694D53D}" srcOrd="2" destOrd="0" presId="urn:microsoft.com/office/officeart/2005/8/layout/hierarchy4"/>
    <dgm:cxn modelId="{EBEDBC86-6DB1-7F45-AF37-23A361D53595}" type="presParOf" srcId="{3EDFA306-F950-4857-8F47-082EF694D53D}" destId="{B8ED9749-70E2-48EA-81A5-9815E0D69209}" srcOrd="0" destOrd="0" presId="urn:microsoft.com/office/officeart/2005/8/layout/hierarchy4"/>
    <dgm:cxn modelId="{1268A71C-54B3-1E4B-8827-7E15C116F6CA}" type="presParOf" srcId="{B8ED9749-70E2-48EA-81A5-9815E0D69209}" destId="{967FD76F-BD56-42C6-8191-881EBC6A97B0}" srcOrd="0" destOrd="0" presId="urn:microsoft.com/office/officeart/2005/8/layout/hierarchy4"/>
    <dgm:cxn modelId="{5FC8BB0E-59E7-1C45-9C88-B081B84058F9}" type="presParOf" srcId="{B8ED9749-70E2-48EA-81A5-9815E0D69209}" destId="{5E03640A-3F12-4A5E-990E-B2A0EC37BAB1}" srcOrd="1" destOrd="0" presId="urn:microsoft.com/office/officeart/2005/8/layout/hierarchy4"/>
    <dgm:cxn modelId="{C71093EE-74B6-204F-AF15-2C21EA0927CD}" type="presParOf" srcId="{B8ED9749-70E2-48EA-81A5-9815E0D69209}" destId="{8AF0570E-194F-4124-BDB8-C1362B32A478}" srcOrd="2" destOrd="0" presId="urn:microsoft.com/office/officeart/2005/8/layout/hierarchy4"/>
    <dgm:cxn modelId="{216A86F2-BAB7-BB4F-9CFA-27648EF18B06}" type="presParOf" srcId="{8AF0570E-194F-4124-BDB8-C1362B32A478}" destId="{9C858D92-BC6D-4191-BB0A-F08070755085}" srcOrd="0" destOrd="0" presId="urn:microsoft.com/office/officeart/2005/8/layout/hierarchy4"/>
    <dgm:cxn modelId="{E297170F-8DD6-BA45-9FBE-9BD7C434CDBE}" type="presParOf" srcId="{9C858D92-BC6D-4191-BB0A-F08070755085}" destId="{02FF9D68-07D6-47F9-8967-F208E9E1B8A5}" srcOrd="0" destOrd="0" presId="urn:microsoft.com/office/officeart/2005/8/layout/hierarchy4"/>
    <dgm:cxn modelId="{96647E64-B6B6-0F47-8E07-8C054D2EEDF2}" type="presParOf" srcId="{9C858D92-BC6D-4191-BB0A-F08070755085}" destId="{94E77001-EEFF-4587-B231-9F190CFAF571}" srcOrd="1" destOrd="0" presId="urn:microsoft.com/office/officeart/2005/8/layout/hierarchy4"/>
    <dgm:cxn modelId="{1784A66C-A345-664D-8B92-85957E0765BC}" type="presParOf" srcId="{9C858D92-BC6D-4191-BB0A-F08070755085}" destId="{24B58B6B-76FF-4375-A19A-D7E2480F6BFA}" srcOrd="2" destOrd="0" presId="urn:microsoft.com/office/officeart/2005/8/layout/hierarchy4"/>
    <dgm:cxn modelId="{4CE0A271-E4BB-344F-A492-454E6F17DDE4}" type="presParOf" srcId="{24B58B6B-76FF-4375-A19A-D7E2480F6BFA}" destId="{4D644DDB-469A-40E2-BA7D-6B795D330C94}" srcOrd="0" destOrd="0" presId="urn:microsoft.com/office/officeart/2005/8/layout/hierarchy4"/>
    <dgm:cxn modelId="{68D68C78-91ED-FD46-9847-ED552D32A7D1}" type="presParOf" srcId="{4D644DDB-469A-40E2-BA7D-6B795D330C94}" destId="{DCD900DB-C8BF-4184-A1C5-06A9A61E8699}" srcOrd="0" destOrd="0" presId="urn:microsoft.com/office/officeart/2005/8/layout/hierarchy4"/>
    <dgm:cxn modelId="{567B10BB-0B34-174E-8F8C-C3728CCA0054}" type="presParOf" srcId="{4D644DDB-469A-40E2-BA7D-6B795D330C94}" destId="{D2433D29-6599-403B-BDE5-17750AD79FCE}" srcOrd="1" destOrd="0" presId="urn:microsoft.com/office/officeart/2005/8/layout/hierarchy4"/>
    <dgm:cxn modelId="{9DFAA6EB-A469-E048-B8C5-A5B502CB639F}" type="presParOf" srcId="{4D644DDB-469A-40E2-BA7D-6B795D330C94}" destId="{1C5784A7-F33E-483F-AA4B-15FAC2578E3D}" srcOrd="2" destOrd="0" presId="urn:microsoft.com/office/officeart/2005/8/layout/hierarchy4"/>
    <dgm:cxn modelId="{57B23331-9D3E-B044-A7C6-58C922C4AF94}" type="presParOf" srcId="{1C5784A7-F33E-483F-AA4B-15FAC2578E3D}" destId="{E9954CCB-0D24-45A5-BA65-52D1AD562777}" srcOrd="0" destOrd="0" presId="urn:microsoft.com/office/officeart/2005/8/layout/hierarchy4"/>
    <dgm:cxn modelId="{BF79A1F4-3FD9-7D4F-A078-378F2D6687E6}" type="presParOf" srcId="{E9954CCB-0D24-45A5-BA65-52D1AD562777}" destId="{AD7B41E5-8FE1-43E8-ACC3-F903F8986EDC}" srcOrd="0" destOrd="0" presId="urn:microsoft.com/office/officeart/2005/8/layout/hierarchy4"/>
    <dgm:cxn modelId="{DFD524CF-C126-0B4A-9E6C-41E59799583D}" type="presParOf" srcId="{E9954CCB-0D24-45A5-BA65-52D1AD562777}" destId="{78023DD6-0353-4E4B-8B6C-7578B324211F}" srcOrd="1" destOrd="0" presId="urn:microsoft.com/office/officeart/2005/8/layout/hierarchy4"/>
    <dgm:cxn modelId="{51F1DA6A-F381-E949-8A3A-3C3BBDE42766}" type="presParOf" srcId="{E9954CCB-0D24-45A5-BA65-52D1AD562777}" destId="{A729AF01-82C2-441A-9B19-E844991946DD}" srcOrd="2" destOrd="0" presId="urn:microsoft.com/office/officeart/2005/8/layout/hierarchy4"/>
    <dgm:cxn modelId="{36D2C8A4-723F-7F40-9CBE-3B5B1DEF7105}" type="presParOf" srcId="{A729AF01-82C2-441A-9B19-E844991946DD}" destId="{ABCA402D-23F3-4EBB-B709-19363AF51E53}" srcOrd="0" destOrd="0" presId="urn:microsoft.com/office/officeart/2005/8/layout/hierarchy4"/>
    <dgm:cxn modelId="{08E73CB0-C118-5A45-A9E3-4B2A12F7CBB2}" type="presParOf" srcId="{ABCA402D-23F3-4EBB-B709-19363AF51E53}" destId="{77252AE1-31AC-4CDA-80D6-6A1256BE9487}" srcOrd="0" destOrd="0" presId="urn:microsoft.com/office/officeart/2005/8/layout/hierarchy4"/>
    <dgm:cxn modelId="{71C31CC8-B23B-9341-BD85-F7EAE9658C78}" type="presParOf" srcId="{ABCA402D-23F3-4EBB-B709-19363AF51E53}" destId="{AC271C41-B381-4567-86B1-239A36253E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BFCF54-DD4D-4D5A-BD52-FB6E34062F4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BA9EB-6F5E-46C2-A094-38D2290E813F}">
      <dgm:prSet phldrT="[Text]"/>
      <dgm:spPr/>
      <dgm:t>
        <a:bodyPr/>
        <a:lstStyle/>
        <a:p>
          <a:r>
            <a:rPr lang="en-GB" dirty="0"/>
            <a:t>Fiscal Incentives? Or economy destroyers?</a:t>
          </a:r>
        </a:p>
      </dgm:t>
    </dgm:pt>
    <dgm:pt modelId="{DACE4482-2E9E-4436-9613-E72737F362CD}" type="parTrans" cxnId="{35A819EC-8388-4C60-8C4F-5829A460E118}">
      <dgm:prSet/>
      <dgm:spPr/>
      <dgm:t>
        <a:bodyPr/>
        <a:lstStyle/>
        <a:p>
          <a:endParaRPr lang="en-GB"/>
        </a:p>
      </dgm:t>
    </dgm:pt>
    <dgm:pt modelId="{B78EBA1E-9DE2-4D40-9ED2-67278CA60713}" type="sibTrans" cxnId="{35A819EC-8388-4C60-8C4F-5829A460E118}">
      <dgm:prSet/>
      <dgm:spPr/>
      <dgm:t>
        <a:bodyPr/>
        <a:lstStyle/>
        <a:p>
          <a:endParaRPr lang="en-GB"/>
        </a:p>
      </dgm:t>
    </dgm:pt>
    <dgm:pt modelId="{40DBF1A8-DAA2-41AE-8515-160445FB009E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err="1"/>
            <a:t>ECA</a:t>
          </a:r>
          <a:endParaRPr lang="en-GB" dirty="0"/>
        </a:p>
      </dgm:t>
    </dgm:pt>
    <dgm:pt modelId="{8D7E63DD-A09D-4E9C-8E06-BEC9FF72CA4C}" type="parTrans" cxnId="{45787C7E-E177-468F-BEAF-3BDDEAE85031}">
      <dgm:prSet/>
      <dgm:spPr/>
      <dgm:t>
        <a:bodyPr/>
        <a:lstStyle/>
        <a:p>
          <a:endParaRPr lang="en-GB"/>
        </a:p>
      </dgm:t>
    </dgm:pt>
    <dgm:pt modelId="{F1354B5C-6D27-4086-BEE3-01EA326DA7FA}" type="sibTrans" cxnId="{45787C7E-E177-468F-BEAF-3BDDEAE85031}">
      <dgm:prSet/>
      <dgm:spPr/>
      <dgm:t>
        <a:bodyPr/>
        <a:lstStyle/>
        <a:p>
          <a:endParaRPr lang="en-GB"/>
        </a:p>
      </dgm:t>
    </dgm:pt>
    <dgm:pt modelId="{CA4E5A4A-95BE-436F-8A7A-604A00598FF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dirty="0"/>
            <a:t>Enhanced Capital Allowance </a:t>
          </a:r>
        </a:p>
      </dgm:t>
    </dgm:pt>
    <dgm:pt modelId="{31BBA1F3-7954-4572-AA6B-8D7C238FAC3B}" type="parTrans" cxnId="{211D14F9-38EB-468B-8066-C98FC41ACB33}">
      <dgm:prSet/>
      <dgm:spPr/>
      <dgm:t>
        <a:bodyPr/>
        <a:lstStyle/>
        <a:p>
          <a:endParaRPr lang="en-GB"/>
        </a:p>
      </dgm:t>
    </dgm:pt>
    <dgm:pt modelId="{A10DE33C-1318-4F06-B339-C64A2DF87A6A}" type="sibTrans" cxnId="{211D14F9-38EB-468B-8066-C98FC41ACB33}">
      <dgm:prSet/>
      <dgm:spPr/>
      <dgm:t>
        <a:bodyPr/>
        <a:lstStyle/>
        <a:p>
          <a:endParaRPr lang="en-GB"/>
        </a:p>
      </dgm:t>
    </dgm:pt>
    <dgm:pt modelId="{2B81445E-2992-4450-A80C-BAB4ACE4FDDA}">
      <dgm:prSet phldrT="[Text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Tax reduction after installation</a:t>
          </a:r>
        </a:p>
      </dgm:t>
    </dgm:pt>
    <dgm:pt modelId="{8918878F-32D4-4312-9932-6B4968AE5E1B}" type="parTrans" cxnId="{F9D9AE88-9D7F-4F99-93AA-987835644A10}">
      <dgm:prSet/>
      <dgm:spPr/>
      <dgm:t>
        <a:bodyPr/>
        <a:lstStyle/>
        <a:p>
          <a:endParaRPr lang="en-GB"/>
        </a:p>
      </dgm:t>
    </dgm:pt>
    <dgm:pt modelId="{4A008306-36E2-4C9C-A36D-2C18CBBE8A6C}" type="sibTrans" cxnId="{F9D9AE88-9D7F-4F99-93AA-987835644A10}">
      <dgm:prSet/>
      <dgm:spPr/>
      <dgm:t>
        <a:bodyPr/>
        <a:lstStyle/>
        <a:p>
          <a:endParaRPr lang="en-GB"/>
        </a:p>
      </dgm:t>
    </dgm:pt>
    <dgm:pt modelId="{C2A7DA7D-B2C0-4069-B063-29978A51B37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3200" dirty="0" err="1"/>
            <a:t>ETL</a:t>
          </a:r>
          <a:endParaRPr lang="en-GB" sz="3200" dirty="0"/>
        </a:p>
      </dgm:t>
    </dgm:pt>
    <dgm:pt modelId="{1ED33A80-03B8-4A95-B364-ABDB995E060A}" type="parTrans" cxnId="{B318C1B2-05A7-41C4-8536-38849FCF731F}">
      <dgm:prSet/>
      <dgm:spPr/>
      <dgm:t>
        <a:bodyPr/>
        <a:lstStyle/>
        <a:p>
          <a:endParaRPr lang="en-GB"/>
        </a:p>
      </dgm:t>
    </dgm:pt>
    <dgm:pt modelId="{293ADA24-3724-4E4F-BF33-677BAB5AB22A}" type="sibTrans" cxnId="{B318C1B2-05A7-41C4-8536-38849FCF731F}">
      <dgm:prSet/>
      <dgm:spPr/>
      <dgm:t>
        <a:bodyPr/>
        <a:lstStyle/>
        <a:p>
          <a:endParaRPr lang="en-GB"/>
        </a:p>
      </dgm:t>
    </dgm:pt>
    <dgm:pt modelId="{A81B3434-465E-4A94-B28E-81283106F0CB}">
      <dgm:prSet phldrT="[Text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Energy Technology List </a:t>
          </a:r>
        </a:p>
      </dgm:t>
    </dgm:pt>
    <dgm:pt modelId="{92A4A443-C9A5-454A-9A1E-975E83ED9737}" type="parTrans" cxnId="{EF396935-367D-4967-8193-04F1E9A2A9B3}">
      <dgm:prSet/>
      <dgm:spPr/>
      <dgm:t>
        <a:bodyPr/>
        <a:lstStyle/>
        <a:p>
          <a:endParaRPr lang="en-GB"/>
        </a:p>
      </dgm:t>
    </dgm:pt>
    <dgm:pt modelId="{8D7AD06F-1A00-42DD-B55A-557E5E20E8A8}" type="sibTrans" cxnId="{EF396935-367D-4967-8193-04F1E9A2A9B3}">
      <dgm:prSet/>
      <dgm:spPr/>
      <dgm:t>
        <a:bodyPr/>
        <a:lstStyle/>
        <a:p>
          <a:endParaRPr lang="en-GB"/>
        </a:p>
      </dgm:t>
    </dgm:pt>
    <dgm:pt modelId="{3483A741-3FCB-4E11-BC0E-452DAAF88F9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3200" dirty="0"/>
            <a:t>WTL</a:t>
          </a:r>
        </a:p>
      </dgm:t>
    </dgm:pt>
    <dgm:pt modelId="{E883D24A-6EDC-4D3B-B728-7AC524DB0EA2}" type="parTrans" cxnId="{CAAC9449-FEB1-4C2A-8D77-109656558523}">
      <dgm:prSet/>
      <dgm:spPr/>
      <dgm:t>
        <a:bodyPr/>
        <a:lstStyle/>
        <a:p>
          <a:endParaRPr lang="en-GB"/>
        </a:p>
      </dgm:t>
    </dgm:pt>
    <dgm:pt modelId="{32D22FB8-2294-42B1-98D9-B07DC71F5BE9}" type="sibTrans" cxnId="{CAAC9449-FEB1-4C2A-8D77-109656558523}">
      <dgm:prSet/>
      <dgm:spPr/>
      <dgm:t>
        <a:bodyPr/>
        <a:lstStyle/>
        <a:p>
          <a:endParaRPr lang="en-GB"/>
        </a:p>
      </dgm:t>
    </dgm:pt>
    <dgm:pt modelId="{864D80CE-CA89-4D20-B292-A44D2A74F05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800" dirty="0"/>
            <a:t>Water Technology List</a:t>
          </a:r>
        </a:p>
      </dgm:t>
    </dgm:pt>
    <dgm:pt modelId="{412C7BC6-838A-4DC0-AB51-FFC4B8D5EDC2}" type="parTrans" cxnId="{4B05E9F2-5DFF-4F0C-856E-E277CDFD3D05}">
      <dgm:prSet/>
      <dgm:spPr/>
      <dgm:t>
        <a:bodyPr/>
        <a:lstStyle/>
        <a:p>
          <a:endParaRPr lang="en-GB"/>
        </a:p>
      </dgm:t>
    </dgm:pt>
    <dgm:pt modelId="{8D1221FD-C0C7-49A7-A0FD-9A6084EB4DAF}" type="sibTrans" cxnId="{4B05E9F2-5DFF-4F0C-856E-E277CDFD3D05}">
      <dgm:prSet/>
      <dgm:spPr/>
      <dgm:t>
        <a:bodyPr/>
        <a:lstStyle/>
        <a:p>
          <a:endParaRPr lang="en-GB"/>
        </a:p>
      </dgm:t>
    </dgm:pt>
    <dgm:pt modelId="{BFC9AD02-1D78-4EC1-B3E1-EA68EA33AEA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FIT</a:t>
          </a:r>
        </a:p>
      </dgm:t>
    </dgm:pt>
    <dgm:pt modelId="{6EB4CD58-C632-4C5D-BC45-7E4ADEED84FD}" type="parTrans" cxnId="{26579270-C091-4AB6-A973-9DC7C1CAA89F}">
      <dgm:prSet/>
      <dgm:spPr/>
      <dgm:t>
        <a:bodyPr/>
        <a:lstStyle/>
        <a:p>
          <a:endParaRPr lang="en-GB"/>
        </a:p>
      </dgm:t>
    </dgm:pt>
    <dgm:pt modelId="{50A850DD-CF0D-49EF-8F21-52C7CC7A21BC}" type="sibTrans" cxnId="{26579270-C091-4AB6-A973-9DC7C1CAA89F}">
      <dgm:prSet/>
      <dgm:spPr/>
      <dgm:t>
        <a:bodyPr/>
        <a:lstStyle/>
        <a:p>
          <a:endParaRPr lang="en-GB"/>
        </a:p>
      </dgm:t>
    </dgm:pt>
    <dgm:pt modelId="{1A1E317F-068D-452A-A2E6-7EDA9534267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/>
            <a:t>Feed In Tariff </a:t>
          </a:r>
        </a:p>
      </dgm:t>
    </dgm:pt>
    <dgm:pt modelId="{E058C54B-9D12-45BE-9EBB-51B53C43631F}" type="parTrans" cxnId="{B3315D4B-ED68-435D-AF41-658732A1A99D}">
      <dgm:prSet/>
      <dgm:spPr/>
      <dgm:t>
        <a:bodyPr/>
        <a:lstStyle/>
        <a:p>
          <a:endParaRPr lang="en-GB"/>
        </a:p>
      </dgm:t>
    </dgm:pt>
    <dgm:pt modelId="{6F2ABF9F-02CE-47CE-8F5A-E3786839E58D}" type="sibTrans" cxnId="{B3315D4B-ED68-435D-AF41-658732A1A99D}">
      <dgm:prSet/>
      <dgm:spPr/>
      <dgm:t>
        <a:bodyPr/>
        <a:lstStyle/>
        <a:p>
          <a:endParaRPr lang="en-GB"/>
        </a:p>
      </dgm:t>
    </dgm:pt>
    <dgm:pt modelId="{2F5D778E-97CF-4460-B526-ABE5F80B154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600" dirty="0"/>
            <a:t>Renewable Electricity Generation</a:t>
          </a:r>
        </a:p>
      </dgm:t>
    </dgm:pt>
    <dgm:pt modelId="{FBDB0F73-5B00-4476-8A79-836AD44A352B}" type="parTrans" cxnId="{FEC9CA66-401E-460E-81BE-65A87C9CFD98}">
      <dgm:prSet/>
      <dgm:spPr/>
      <dgm:t>
        <a:bodyPr/>
        <a:lstStyle/>
        <a:p>
          <a:endParaRPr lang="en-GB"/>
        </a:p>
      </dgm:t>
    </dgm:pt>
    <dgm:pt modelId="{EB08682D-1B47-45D3-ADAF-223F4F4DF85A}" type="sibTrans" cxnId="{FEC9CA66-401E-460E-81BE-65A87C9CFD98}">
      <dgm:prSet/>
      <dgm:spPr/>
      <dgm:t>
        <a:bodyPr/>
        <a:lstStyle/>
        <a:p>
          <a:endParaRPr lang="en-GB"/>
        </a:p>
      </dgm:t>
    </dgm:pt>
    <dgm:pt modelId="{D4D28BDA-A366-4561-B097-1D8EF5C255EF}">
      <dgm:prSet phldrT="[Text]" custT="1"/>
      <dgm:spPr/>
      <dgm:t>
        <a:bodyPr/>
        <a:lstStyle/>
        <a:p>
          <a:r>
            <a:rPr lang="en-GB" sz="1800" dirty="0"/>
            <a:t>Money saved</a:t>
          </a:r>
        </a:p>
      </dgm:t>
    </dgm:pt>
    <dgm:pt modelId="{33A7B336-9EBD-4ECA-9BD7-BEFF736A9637}" type="parTrans" cxnId="{8327CC0E-B78C-4A1B-AC04-DBD51C5E0562}">
      <dgm:prSet/>
      <dgm:spPr/>
      <dgm:t>
        <a:bodyPr/>
        <a:lstStyle/>
        <a:p>
          <a:endParaRPr lang="en-GB"/>
        </a:p>
      </dgm:t>
    </dgm:pt>
    <dgm:pt modelId="{222A0A31-3026-46B9-8293-B7BBCF9180AD}" type="sibTrans" cxnId="{8327CC0E-B78C-4A1B-AC04-DBD51C5E0562}">
      <dgm:prSet/>
      <dgm:spPr/>
      <dgm:t>
        <a:bodyPr/>
        <a:lstStyle/>
        <a:p>
          <a:endParaRPr lang="en-GB"/>
        </a:p>
      </dgm:t>
    </dgm:pt>
    <dgm:pt modelId="{7CAF8573-5109-42D5-836F-F10CABEFADB4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RHI</a:t>
          </a:r>
        </a:p>
      </dgm:t>
    </dgm:pt>
    <dgm:pt modelId="{AB2EFC34-D0D8-4D78-86A5-79AD46A0E157}" type="parTrans" cxnId="{CE2FAE9A-13BB-4C2D-87F5-5E25064124EE}">
      <dgm:prSet/>
      <dgm:spPr/>
      <dgm:t>
        <a:bodyPr/>
        <a:lstStyle/>
        <a:p>
          <a:endParaRPr lang="en-GB"/>
        </a:p>
      </dgm:t>
    </dgm:pt>
    <dgm:pt modelId="{0ED254EE-2E1C-4E58-ADEA-C65FD44FB2D6}" type="sibTrans" cxnId="{CE2FAE9A-13BB-4C2D-87F5-5E25064124EE}">
      <dgm:prSet/>
      <dgm:spPr/>
      <dgm:t>
        <a:bodyPr/>
        <a:lstStyle/>
        <a:p>
          <a:endParaRPr lang="en-GB"/>
        </a:p>
      </dgm:t>
    </dgm:pt>
    <dgm:pt modelId="{59E95C88-7377-4F98-A80F-7D4A1192B0F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800" dirty="0"/>
            <a:t>Renewable Heat Generation </a:t>
          </a:r>
        </a:p>
      </dgm:t>
    </dgm:pt>
    <dgm:pt modelId="{1D1EB871-6760-4498-BED7-0A35887678FE}" type="parTrans" cxnId="{24E77157-C49B-4D2B-A32D-95AAEDC196E7}">
      <dgm:prSet/>
      <dgm:spPr/>
      <dgm:t>
        <a:bodyPr/>
        <a:lstStyle/>
        <a:p>
          <a:endParaRPr lang="en-GB"/>
        </a:p>
      </dgm:t>
    </dgm:pt>
    <dgm:pt modelId="{EF635608-92D0-4C12-9DA4-69DCFFE5F6B5}" type="sibTrans" cxnId="{24E77157-C49B-4D2B-A32D-95AAEDC196E7}">
      <dgm:prSet/>
      <dgm:spPr/>
      <dgm:t>
        <a:bodyPr/>
        <a:lstStyle/>
        <a:p>
          <a:endParaRPr lang="en-GB"/>
        </a:p>
      </dgm:t>
    </dgm:pt>
    <dgm:pt modelId="{49A24F72-2272-436A-BAFA-42C09D77DBC1}">
      <dgm:prSet phldrT="[Text]" custT="1"/>
      <dgm:spPr/>
      <dgm:t>
        <a:bodyPr/>
        <a:lstStyle/>
        <a:p>
          <a:r>
            <a:rPr lang="en-GB" sz="1800"/>
            <a:t>Money saved</a:t>
          </a:r>
          <a:endParaRPr lang="en-GB" sz="1800" dirty="0"/>
        </a:p>
      </dgm:t>
    </dgm:pt>
    <dgm:pt modelId="{F846F0F0-BF05-482B-A405-FCB3D28C70DD}" type="parTrans" cxnId="{5FF4839D-04EB-471F-89C0-4F70AD98ED88}">
      <dgm:prSet/>
      <dgm:spPr/>
      <dgm:t>
        <a:bodyPr/>
        <a:lstStyle/>
        <a:p>
          <a:endParaRPr lang="en-GB"/>
        </a:p>
      </dgm:t>
    </dgm:pt>
    <dgm:pt modelId="{6ADA57FD-DEFE-49EF-B570-AE5B1575C234}" type="sibTrans" cxnId="{5FF4839D-04EB-471F-89C0-4F70AD98ED88}">
      <dgm:prSet/>
      <dgm:spPr/>
      <dgm:t>
        <a:bodyPr/>
        <a:lstStyle/>
        <a:p>
          <a:endParaRPr lang="en-GB"/>
        </a:p>
      </dgm:t>
    </dgm:pt>
    <dgm:pt modelId="{DCCDF828-FA2A-4647-BAA6-E2C3AF4997E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800" dirty="0"/>
            <a:t>Renewable Heat Incentive </a:t>
          </a:r>
        </a:p>
      </dgm:t>
    </dgm:pt>
    <dgm:pt modelId="{E238D7F7-FBCE-4AB3-A7EE-8904CB21BE29}" type="parTrans" cxnId="{02B6B8CD-5E39-42A9-8313-F5DEE6BD131D}">
      <dgm:prSet/>
      <dgm:spPr/>
      <dgm:t>
        <a:bodyPr/>
        <a:lstStyle/>
        <a:p>
          <a:endParaRPr lang="en-GB"/>
        </a:p>
      </dgm:t>
    </dgm:pt>
    <dgm:pt modelId="{95EBA306-0F68-418A-A4B2-E169F45257EB}" type="sibTrans" cxnId="{02B6B8CD-5E39-42A9-8313-F5DEE6BD131D}">
      <dgm:prSet/>
      <dgm:spPr/>
      <dgm:t>
        <a:bodyPr/>
        <a:lstStyle/>
        <a:p>
          <a:endParaRPr lang="en-GB"/>
        </a:p>
      </dgm:t>
    </dgm:pt>
    <dgm:pt modelId="{95E0B96A-F0AE-4284-96BE-08DF35964748}">
      <dgm:prSet phldrT="[Text]" custT="1"/>
      <dgm:spPr/>
      <dgm:t>
        <a:bodyPr/>
        <a:lstStyle/>
        <a:p>
          <a:r>
            <a:rPr lang="en-GB" sz="1800" dirty="0"/>
            <a:t>Money paid back</a:t>
          </a:r>
        </a:p>
      </dgm:t>
    </dgm:pt>
    <dgm:pt modelId="{CC21C190-6EAA-4E47-B8CB-7AF40AAB709E}" type="parTrans" cxnId="{9DA99C16-E49A-420F-8051-D566DD86F0CE}">
      <dgm:prSet/>
      <dgm:spPr/>
      <dgm:t>
        <a:bodyPr/>
        <a:lstStyle/>
        <a:p>
          <a:endParaRPr lang="en-GB"/>
        </a:p>
      </dgm:t>
    </dgm:pt>
    <dgm:pt modelId="{09C795D2-251C-4549-A94B-7D080A930F36}" type="sibTrans" cxnId="{9DA99C16-E49A-420F-8051-D566DD86F0CE}">
      <dgm:prSet/>
      <dgm:spPr/>
      <dgm:t>
        <a:bodyPr/>
        <a:lstStyle/>
        <a:p>
          <a:endParaRPr lang="en-GB"/>
        </a:p>
      </dgm:t>
    </dgm:pt>
    <dgm:pt modelId="{4CF7A053-892A-4CDC-A51C-DD5C87249582}">
      <dgm:prSet phldrT="[Text]" custT="1"/>
      <dgm:spPr/>
      <dgm:t>
        <a:bodyPr/>
        <a:lstStyle/>
        <a:p>
          <a:r>
            <a:rPr lang="en-GB" sz="1600" dirty="0"/>
            <a:t>Good ROI</a:t>
          </a:r>
          <a:br>
            <a:rPr lang="en-GB" sz="1600" dirty="0"/>
          </a:br>
          <a:r>
            <a:rPr lang="en-GB" sz="1600" dirty="0"/>
            <a:t>Return On Investment </a:t>
          </a:r>
        </a:p>
      </dgm:t>
    </dgm:pt>
    <dgm:pt modelId="{43FDAC2C-0D89-4D60-99E4-9E91BDA22B1D}" type="parTrans" cxnId="{93CE44B3-B71B-4C06-84AE-ACABAE25DD67}">
      <dgm:prSet/>
      <dgm:spPr/>
      <dgm:t>
        <a:bodyPr/>
        <a:lstStyle/>
        <a:p>
          <a:endParaRPr lang="en-GB"/>
        </a:p>
      </dgm:t>
    </dgm:pt>
    <dgm:pt modelId="{D0D5B0E7-18C0-440B-AF60-7EE84FFB2DD3}" type="sibTrans" cxnId="{93CE44B3-B71B-4C06-84AE-ACABAE25DD67}">
      <dgm:prSet/>
      <dgm:spPr/>
      <dgm:t>
        <a:bodyPr/>
        <a:lstStyle/>
        <a:p>
          <a:endParaRPr lang="en-GB"/>
        </a:p>
      </dgm:t>
    </dgm:pt>
    <dgm:pt modelId="{B3467890-06DE-454E-AE68-8D89B870EEC4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CRC</a:t>
          </a:r>
        </a:p>
      </dgm:t>
    </dgm:pt>
    <dgm:pt modelId="{20DA271A-F2B7-4FB3-9665-F353016B5605}" type="parTrans" cxnId="{A0ED6A5F-0F2C-4D4A-B09A-BA9B9DBD907E}">
      <dgm:prSet/>
      <dgm:spPr/>
      <dgm:t>
        <a:bodyPr/>
        <a:lstStyle/>
        <a:p>
          <a:endParaRPr lang="en-GB"/>
        </a:p>
      </dgm:t>
    </dgm:pt>
    <dgm:pt modelId="{34DE2238-DBD2-4BCA-B9C0-D507659EFF89}" type="sibTrans" cxnId="{A0ED6A5F-0F2C-4D4A-B09A-BA9B9DBD907E}">
      <dgm:prSet/>
      <dgm:spPr/>
      <dgm:t>
        <a:bodyPr/>
        <a:lstStyle/>
        <a:p>
          <a:endParaRPr lang="en-GB"/>
        </a:p>
      </dgm:t>
    </dgm:pt>
    <dgm:pt modelId="{F3627891-1143-4DBF-910F-73F97055F0E3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Carbon Reduction Commitment</a:t>
          </a:r>
        </a:p>
      </dgm:t>
    </dgm:pt>
    <dgm:pt modelId="{299C5295-80C3-454B-B489-8D56EDF3E81A}" type="parTrans" cxnId="{4AAE5CAC-F0DD-4FA3-AEB7-9A92998D19A9}">
      <dgm:prSet/>
      <dgm:spPr/>
      <dgm:t>
        <a:bodyPr/>
        <a:lstStyle/>
        <a:p>
          <a:endParaRPr lang="en-GB"/>
        </a:p>
      </dgm:t>
    </dgm:pt>
    <dgm:pt modelId="{6F5BBB69-DCB7-4C80-9B3B-34EEF271A919}" type="sibTrans" cxnId="{4AAE5CAC-F0DD-4FA3-AEB7-9A92998D19A9}">
      <dgm:prSet/>
      <dgm:spPr/>
      <dgm:t>
        <a:bodyPr/>
        <a:lstStyle/>
        <a:p>
          <a:endParaRPr lang="en-GB"/>
        </a:p>
      </dgm:t>
    </dgm:pt>
    <dgm:pt modelId="{4C2B9F85-362A-4C0D-A5DD-FF33D4B04D5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600" dirty="0"/>
            <a:t>Big Industry Players</a:t>
          </a:r>
        </a:p>
      </dgm:t>
    </dgm:pt>
    <dgm:pt modelId="{2AAE8EF1-30FD-4BAC-93D3-C6BAB700B4BF}" type="parTrans" cxnId="{2206B650-9F45-485A-9DCC-647A9B5CB76D}">
      <dgm:prSet/>
      <dgm:spPr/>
      <dgm:t>
        <a:bodyPr/>
        <a:lstStyle/>
        <a:p>
          <a:endParaRPr lang="en-GB"/>
        </a:p>
      </dgm:t>
    </dgm:pt>
    <dgm:pt modelId="{63FA1F0A-6ACD-4D61-996D-93D2B110ABDA}" type="sibTrans" cxnId="{2206B650-9F45-485A-9DCC-647A9B5CB76D}">
      <dgm:prSet/>
      <dgm:spPr/>
      <dgm:t>
        <a:bodyPr/>
        <a:lstStyle/>
        <a:p>
          <a:endParaRPr lang="en-GB"/>
        </a:p>
      </dgm:t>
    </dgm:pt>
    <dgm:pt modelId="{1C90977B-53EF-44A6-98CC-BE6E8018D06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800" dirty="0"/>
            <a:t>Government </a:t>
          </a:r>
        </a:p>
        <a:p>
          <a:r>
            <a:rPr lang="en-GB" sz="1800" dirty="0"/>
            <a:t>Estate</a:t>
          </a:r>
        </a:p>
      </dgm:t>
    </dgm:pt>
    <dgm:pt modelId="{4D666D68-D165-4C1F-B205-593A23DF86A8}" type="parTrans" cxnId="{F61074E0-6642-4325-9ED1-80B32DD3BD2D}">
      <dgm:prSet/>
      <dgm:spPr/>
      <dgm:t>
        <a:bodyPr/>
        <a:lstStyle/>
        <a:p>
          <a:endParaRPr lang="en-GB"/>
        </a:p>
      </dgm:t>
    </dgm:pt>
    <dgm:pt modelId="{CB62F528-9259-4EF7-971A-C9F8093EE521}" type="sibTrans" cxnId="{F61074E0-6642-4325-9ED1-80B32DD3BD2D}">
      <dgm:prSet/>
      <dgm:spPr/>
      <dgm:t>
        <a:bodyPr/>
        <a:lstStyle/>
        <a:p>
          <a:endParaRPr lang="en-GB"/>
        </a:p>
      </dgm:t>
    </dgm:pt>
    <dgm:pt modelId="{D662A64A-4B95-487B-8643-E1B0D0C2145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Pay in advance for Carbon consumed/created</a:t>
          </a:r>
        </a:p>
      </dgm:t>
    </dgm:pt>
    <dgm:pt modelId="{632BE0FA-3E4C-4092-8939-5BED81621AE3}" type="parTrans" cxnId="{3AB54A41-828E-4108-9399-9CD01F31209D}">
      <dgm:prSet/>
      <dgm:spPr/>
      <dgm:t>
        <a:bodyPr/>
        <a:lstStyle/>
        <a:p>
          <a:endParaRPr lang="en-GB"/>
        </a:p>
      </dgm:t>
    </dgm:pt>
    <dgm:pt modelId="{99D5D06F-F289-43E8-B67B-12883D306488}" type="sibTrans" cxnId="{3AB54A41-828E-4108-9399-9CD01F31209D}">
      <dgm:prSet/>
      <dgm:spPr/>
      <dgm:t>
        <a:bodyPr/>
        <a:lstStyle/>
        <a:p>
          <a:endParaRPr lang="en-GB"/>
        </a:p>
      </dgm:t>
    </dgm:pt>
    <dgm:pt modelId="{C26FFB1B-669F-404E-861B-012C59F768C4}">
      <dgm:prSet phldrT="[Text]" custT="1"/>
      <dgm:spPr/>
      <dgm:t>
        <a:bodyPr/>
        <a:lstStyle/>
        <a:p>
          <a:r>
            <a:rPr lang="en-GB" sz="1600" dirty="0"/>
            <a:t>Reduce Carbon to reclaim money</a:t>
          </a:r>
        </a:p>
      </dgm:t>
    </dgm:pt>
    <dgm:pt modelId="{A4E83B5D-5C3C-40F9-94FF-3A6296418FF3}" type="parTrans" cxnId="{B18EE15D-15EC-4947-870E-676969B78E4B}">
      <dgm:prSet/>
      <dgm:spPr/>
      <dgm:t>
        <a:bodyPr/>
        <a:lstStyle/>
        <a:p>
          <a:endParaRPr lang="en-GB"/>
        </a:p>
      </dgm:t>
    </dgm:pt>
    <dgm:pt modelId="{6DFDCFD0-44BC-4F98-B886-207A46937454}" type="sibTrans" cxnId="{B18EE15D-15EC-4947-870E-676969B78E4B}">
      <dgm:prSet/>
      <dgm:spPr/>
      <dgm:t>
        <a:bodyPr/>
        <a:lstStyle/>
        <a:p>
          <a:endParaRPr lang="en-GB"/>
        </a:p>
      </dgm:t>
    </dgm:pt>
    <dgm:pt modelId="{1DF3BF59-9E93-434D-8C96-5C2C6D090EFA}">
      <dgm:prSet phldrT="[Text]" custT="1"/>
      <dgm:spPr/>
      <dgm:t>
        <a:bodyPr/>
        <a:lstStyle/>
        <a:p>
          <a:r>
            <a:rPr lang="en-GB" sz="1800" dirty="0"/>
            <a:t>Energy efficiency</a:t>
          </a:r>
        </a:p>
      </dgm:t>
    </dgm:pt>
    <dgm:pt modelId="{8A6C0D03-05FE-48EC-85E1-BB09EB55265A}" type="parTrans" cxnId="{EDA23C20-F0A2-4956-B1EA-A641DF619863}">
      <dgm:prSet/>
      <dgm:spPr/>
      <dgm:t>
        <a:bodyPr/>
        <a:lstStyle/>
        <a:p>
          <a:endParaRPr lang="en-GB"/>
        </a:p>
      </dgm:t>
    </dgm:pt>
    <dgm:pt modelId="{2D4BB8AC-92BE-4EDD-AE0F-FBEC1C58E694}" type="sibTrans" cxnId="{EDA23C20-F0A2-4956-B1EA-A641DF619863}">
      <dgm:prSet/>
      <dgm:spPr/>
      <dgm:t>
        <a:bodyPr/>
        <a:lstStyle/>
        <a:p>
          <a:endParaRPr lang="en-GB"/>
        </a:p>
      </dgm:t>
    </dgm:pt>
    <dgm:pt modelId="{1629649D-85F6-493E-ACEB-4E4A5CE379AA}">
      <dgm:prSet phldrT="[Text]" custT="1"/>
      <dgm:spPr/>
      <dgm:t>
        <a:bodyPr/>
        <a:lstStyle/>
        <a:p>
          <a:r>
            <a:rPr lang="en-GB" sz="1800" dirty="0"/>
            <a:t>Money paid back</a:t>
          </a:r>
        </a:p>
      </dgm:t>
    </dgm:pt>
    <dgm:pt modelId="{0EE62070-F271-4FEB-9093-2F444489731C}" type="parTrans" cxnId="{15B609C7-B7A7-4262-960E-A437718E4F5B}">
      <dgm:prSet/>
      <dgm:spPr/>
      <dgm:t>
        <a:bodyPr/>
        <a:lstStyle/>
        <a:p>
          <a:endParaRPr lang="en-GB"/>
        </a:p>
      </dgm:t>
    </dgm:pt>
    <dgm:pt modelId="{89D9C7F6-B2F4-4B65-89CA-C7F31C50F171}" type="sibTrans" cxnId="{15B609C7-B7A7-4262-960E-A437718E4F5B}">
      <dgm:prSet/>
      <dgm:spPr/>
      <dgm:t>
        <a:bodyPr/>
        <a:lstStyle/>
        <a:p>
          <a:endParaRPr lang="en-GB"/>
        </a:p>
      </dgm:t>
    </dgm:pt>
    <dgm:pt modelId="{671C170B-F52C-4956-9546-1ECF2146BDDD}">
      <dgm:prSet phldrT="[Text]" custT="1"/>
      <dgm:spPr/>
      <dgm:t>
        <a:bodyPr/>
        <a:lstStyle/>
        <a:p>
          <a:r>
            <a:rPr lang="en-GB" sz="1600" dirty="0"/>
            <a:t>Good ROI</a:t>
          </a:r>
          <a:br>
            <a:rPr lang="en-GB" sz="1600" dirty="0"/>
          </a:br>
          <a:r>
            <a:rPr lang="en-GB" sz="1600" dirty="0"/>
            <a:t>Return On Investment </a:t>
          </a:r>
        </a:p>
      </dgm:t>
    </dgm:pt>
    <dgm:pt modelId="{F29148F7-3732-4348-973C-457926C6FD8F}" type="parTrans" cxnId="{6A1788E4-E0F0-4407-967A-4656C97E7056}">
      <dgm:prSet/>
      <dgm:spPr/>
      <dgm:t>
        <a:bodyPr/>
        <a:lstStyle/>
        <a:p>
          <a:endParaRPr lang="en-GB"/>
        </a:p>
      </dgm:t>
    </dgm:pt>
    <dgm:pt modelId="{B8608843-00E0-4BEB-B1A3-625AF222D916}" type="sibTrans" cxnId="{6A1788E4-E0F0-4407-967A-4656C97E7056}">
      <dgm:prSet/>
      <dgm:spPr/>
      <dgm:t>
        <a:bodyPr/>
        <a:lstStyle/>
        <a:p>
          <a:endParaRPr lang="en-GB"/>
        </a:p>
      </dgm:t>
    </dgm:pt>
    <dgm:pt modelId="{ABC8F626-E78E-491C-8484-306E4EE41E47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Government decides the rewards are too generous: turned into tax</a:t>
          </a:r>
        </a:p>
      </dgm:t>
    </dgm:pt>
    <dgm:pt modelId="{D68B05CD-1C18-4583-9C10-87F249D64476}" type="parTrans" cxnId="{B7F7C42B-8547-4D16-99B9-FE12BA8D78FA}">
      <dgm:prSet/>
      <dgm:spPr/>
      <dgm:t>
        <a:bodyPr/>
        <a:lstStyle/>
        <a:p>
          <a:endParaRPr lang="en-GB"/>
        </a:p>
      </dgm:t>
    </dgm:pt>
    <dgm:pt modelId="{A02F9670-30AD-4D0E-8113-7A00B21D809B}" type="sibTrans" cxnId="{B7F7C42B-8547-4D16-99B9-FE12BA8D78FA}">
      <dgm:prSet/>
      <dgm:spPr/>
      <dgm:t>
        <a:bodyPr/>
        <a:lstStyle/>
        <a:p>
          <a:endParaRPr lang="en-GB"/>
        </a:p>
      </dgm:t>
    </dgm:pt>
    <dgm:pt modelId="{FDDC43B2-08E1-4DC6-BDA6-31B3450A1D3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Government decides the rewards are too generous</a:t>
          </a:r>
        </a:p>
      </dgm:t>
    </dgm:pt>
    <dgm:pt modelId="{8C85259A-9F7C-4078-9F42-0C48BE311C08}" type="parTrans" cxnId="{EFC89303-FA76-46DB-9EAD-C2F630653FBB}">
      <dgm:prSet/>
      <dgm:spPr/>
      <dgm:t>
        <a:bodyPr/>
        <a:lstStyle/>
        <a:p>
          <a:endParaRPr lang="en-GB"/>
        </a:p>
      </dgm:t>
    </dgm:pt>
    <dgm:pt modelId="{D27FABB0-8683-47A2-970F-02C1E92E4831}" type="sibTrans" cxnId="{EFC89303-FA76-46DB-9EAD-C2F630653FBB}">
      <dgm:prSet/>
      <dgm:spPr/>
      <dgm:t>
        <a:bodyPr/>
        <a:lstStyle/>
        <a:p>
          <a:endParaRPr lang="en-GB"/>
        </a:p>
      </dgm:t>
    </dgm:pt>
    <dgm:pt modelId="{5E60D1ED-A09F-44DF-A150-8744F2707F3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Government decides the rewards are too generous?</a:t>
          </a:r>
        </a:p>
      </dgm:t>
    </dgm:pt>
    <dgm:pt modelId="{17B0C825-290E-4F60-B5BB-FFF0D4AFCCB7}" type="parTrans" cxnId="{8C42C4DB-B31D-4A6B-BB7C-11D448B7A4A5}">
      <dgm:prSet/>
      <dgm:spPr/>
      <dgm:t>
        <a:bodyPr/>
        <a:lstStyle/>
        <a:p>
          <a:endParaRPr lang="en-GB"/>
        </a:p>
      </dgm:t>
    </dgm:pt>
    <dgm:pt modelId="{ED29FADE-8E3A-4F84-9097-973FFF55E789}" type="sibTrans" cxnId="{8C42C4DB-B31D-4A6B-BB7C-11D448B7A4A5}">
      <dgm:prSet/>
      <dgm:spPr/>
      <dgm:t>
        <a:bodyPr/>
        <a:lstStyle/>
        <a:p>
          <a:endParaRPr lang="en-GB"/>
        </a:p>
      </dgm:t>
    </dgm:pt>
    <dgm:pt modelId="{4BD7C338-BEE0-4D16-89DA-773A2F16429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800" dirty="0"/>
            <a:t>Complex paperwork</a:t>
          </a:r>
        </a:p>
      </dgm:t>
    </dgm:pt>
    <dgm:pt modelId="{81A40E81-61A2-418E-B0A5-E201EDA63BFE}" type="parTrans" cxnId="{6ED32574-ABA6-4F79-88FC-D0676C71C135}">
      <dgm:prSet/>
      <dgm:spPr/>
      <dgm:t>
        <a:bodyPr/>
        <a:lstStyle/>
        <a:p>
          <a:endParaRPr lang="en-GB"/>
        </a:p>
      </dgm:t>
    </dgm:pt>
    <dgm:pt modelId="{53965F27-FA14-4F6E-BDB5-7200513C1541}" type="sibTrans" cxnId="{6ED32574-ABA6-4F79-88FC-D0676C71C135}">
      <dgm:prSet/>
      <dgm:spPr/>
      <dgm:t>
        <a:bodyPr/>
        <a:lstStyle/>
        <a:p>
          <a:endParaRPr lang="en-GB"/>
        </a:p>
      </dgm:t>
    </dgm:pt>
    <dgm:pt modelId="{D1030957-90A0-4EB1-965C-2C58E9C6AC35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FIT reduced to 21p then less &amp; based in EE Certs</a:t>
          </a:r>
          <a:endParaRPr lang="en-GB" dirty="0"/>
        </a:p>
      </dgm:t>
    </dgm:pt>
    <dgm:pt modelId="{E28D34E9-64A6-458B-A3B9-68B72BEBA8A5}" type="parTrans" cxnId="{2B21033E-2694-4C0C-A26E-0B84B301D34F}">
      <dgm:prSet/>
      <dgm:spPr/>
      <dgm:t>
        <a:bodyPr/>
        <a:lstStyle/>
        <a:p>
          <a:endParaRPr lang="en-GB"/>
        </a:p>
      </dgm:t>
    </dgm:pt>
    <dgm:pt modelId="{A0A78814-88D0-41B1-BDEB-E23CE0E7B910}" type="sibTrans" cxnId="{2B21033E-2694-4C0C-A26E-0B84B301D34F}">
      <dgm:prSet/>
      <dgm:spPr/>
      <dgm:t>
        <a:bodyPr/>
        <a:lstStyle/>
        <a:p>
          <a:endParaRPr lang="en-GB"/>
        </a:p>
      </dgm:t>
    </dgm:pt>
    <dgm:pt modelId="{09F3254C-A13D-4106-B6E4-EA968B14FC8E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Keep an eye on the news</a:t>
          </a:r>
        </a:p>
      </dgm:t>
    </dgm:pt>
    <dgm:pt modelId="{A6A3B929-7387-4A95-976C-002909AF21D4}" type="parTrans" cxnId="{14A95A63-B8FD-4058-B2B0-8666F94A2AB3}">
      <dgm:prSet/>
      <dgm:spPr/>
      <dgm:t>
        <a:bodyPr/>
        <a:lstStyle/>
        <a:p>
          <a:endParaRPr lang="en-GB"/>
        </a:p>
      </dgm:t>
    </dgm:pt>
    <dgm:pt modelId="{117F1DA9-FC73-4826-A59B-FF69CADA1414}" type="sibTrans" cxnId="{14A95A63-B8FD-4058-B2B0-8666F94A2AB3}">
      <dgm:prSet/>
      <dgm:spPr/>
      <dgm:t>
        <a:bodyPr/>
        <a:lstStyle/>
        <a:p>
          <a:endParaRPr lang="en-GB"/>
        </a:p>
      </dgm:t>
    </dgm:pt>
    <dgm:pt modelId="{16B8B0DA-F4D6-4342-89F2-7DBC97CCC39E}" type="pres">
      <dgm:prSet presAssocID="{CBBFCF54-DD4D-4D5A-BD52-FB6E34062F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E93F21-47C7-4D28-B757-640E54CF6FF6}" type="pres">
      <dgm:prSet presAssocID="{19FBA9EB-6F5E-46C2-A094-38D2290E813F}" presName="vertOne" presStyleCnt="0"/>
      <dgm:spPr/>
    </dgm:pt>
    <dgm:pt modelId="{AEB68909-DE8E-4EBA-8602-AB7CF8D34A1C}" type="pres">
      <dgm:prSet presAssocID="{19FBA9EB-6F5E-46C2-A094-38D2290E813F}" presName="txOne" presStyleLbl="node0" presStyleIdx="0" presStyleCnt="1" custLinFactY="-270689" custLinFactNeighborX="-25054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72557-2D3A-4EA5-A53C-331D01C4C0C2}" type="pres">
      <dgm:prSet presAssocID="{19FBA9EB-6F5E-46C2-A094-38D2290E813F}" presName="parTransOne" presStyleCnt="0"/>
      <dgm:spPr/>
    </dgm:pt>
    <dgm:pt modelId="{58F94885-668D-4E27-AF92-F1CAE77579CC}" type="pres">
      <dgm:prSet presAssocID="{19FBA9EB-6F5E-46C2-A094-38D2290E813F}" presName="horzOne" presStyleCnt="0"/>
      <dgm:spPr/>
    </dgm:pt>
    <dgm:pt modelId="{A3C71C81-ADE9-43D0-A586-8F1DE4DF9E47}" type="pres">
      <dgm:prSet presAssocID="{B3467890-06DE-454E-AE68-8D89B870EEC4}" presName="vertTwo" presStyleCnt="0"/>
      <dgm:spPr/>
    </dgm:pt>
    <dgm:pt modelId="{34211EF8-D1B7-4FDD-B4B2-040623236C29}" type="pres">
      <dgm:prSet presAssocID="{B3467890-06DE-454E-AE68-8D89B870EEC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1B3E0-9FCC-4AB1-BD40-2A03CDAC3C1E}" type="pres">
      <dgm:prSet presAssocID="{B3467890-06DE-454E-AE68-8D89B870EEC4}" presName="parTransTwo" presStyleCnt="0"/>
      <dgm:spPr/>
    </dgm:pt>
    <dgm:pt modelId="{BE1081B5-DAE2-47F5-A7BF-DACF8F6897AC}" type="pres">
      <dgm:prSet presAssocID="{B3467890-06DE-454E-AE68-8D89B870EEC4}" presName="horzTwo" presStyleCnt="0"/>
      <dgm:spPr/>
    </dgm:pt>
    <dgm:pt modelId="{7EB6C660-8E09-4B2B-9823-6696F242AB0B}" type="pres">
      <dgm:prSet presAssocID="{F3627891-1143-4DBF-910F-73F97055F0E3}" presName="vertThree" presStyleCnt="0"/>
      <dgm:spPr/>
    </dgm:pt>
    <dgm:pt modelId="{63BEC69C-0587-4D14-834F-4F23D4599D47}" type="pres">
      <dgm:prSet presAssocID="{F3627891-1143-4DBF-910F-73F97055F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CE8682-B3B3-473F-AC75-50AF6684B287}" type="pres">
      <dgm:prSet presAssocID="{F3627891-1143-4DBF-910F-73F97055F0E3}" presName="parTransThree" presStyleCnt="0"/>
      <dgm:spPr/>
    </dgm:pt>
    <dgm:pt modelId="{A573668D-99C8-4777-AEDD-1BF673BBEAB1}" type="pres">
      <dgm:prSet presAssocID="{F3627891-1143-4DBF-910F-73F97055F0E3}" presName="horzThree" presStyleCnt="0"/>
      <dgm:spPr/>
    </dgm:pt>
    <dgm:pt modelId="{F4CA1654-B043-4AC3-9250-5B4D2655D3B5}" type="pres">
      <dgm:prSet presAssocID="{4C2B9F85-362A-4C0D-A5DD-FF33D4B04D53}" presName="vertFour" presStyleCnt="0">
        <dgm:presLayoutVars>
          <dgm:chPref val="3"/>
        </dgm:presLayoutVars>
      </dgm:prSet>
      <dgm:spPr/>
    </dgm:pt>
    <dgm:pt modelId="{96A7AF1D-B675-484F-A9A1-5682D8A591F3}" type="pres">
      <dgm:prSet presAssocID="{4C2B9F85-362A-4C0D-A5DD-FF33D4B04D53}" presName="txFour" presStyleLbl="node4" presStyleIdx="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857302-320C-415E-8900-C3500F8441D5}" type="pres">
      <dgm:prSet presAssocID="{4C2B9F85-362A-4C0D-A5DD-FF33D4B04D53}" presName="parTransFour" presStyleCnt="0"/>
      <dgm:spPr/>
    </dgm:pt>
    <dgm:pt modelId="{19CD3409-8D66-47E9-8DFF-245515455485}" type="pres">
      <dgm:prSet presAssocID="{4C2B9F85-362A-4C0D-A5DD-FF33D4B04D53}" presName="horzFour" presStyleCnt="0"/>
      <dgm:spPr/>
    </dgm:pt>
    <dgm:pt modelId="{3A669C2E-C092-4DFB-9508-D9E723DE1C54}" type="pres">
      <dgm:prSet presAssocID="{1C90977B-53EF-44A6-98CC-BE6E8018D065}" presName="vertFour" presStyleCnt="0">
        <dgm:presLayoutVars>
          <dgm:chPref val="3"/>
        </dgm:presLayoutVars>
      </dgm:prSet>
      <dgm:spPr/>
    </dgm:pt>
    <dgm:pt modelId="{D004FBF0-BCC5-4CD7-954C-F0744E379170}" type="pres">
      <dgm:prSet presAssocID="{1C90977B-53EF-44A6-98CC-BE6E8018D065}" presName="txFour" presStyleLbl="node4" presStyleIdx="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EA74BF-8EEB-4127-9EC8-C828732A5512}" type="pres">
      <dgm:prSet presAssocID="{1C90977B-53EF-44A6-98CC-BE6E8018D065}" presName="parTransFour" presStyleCnt="0"/>
      <dgm:spPr/>
    </dgm:pt>
    <dgm:pt modelId="{F10F7D35-F7C7-4103-8F40-6960AA9CAA12}" type="pres">
      <dgm:prSet presAssocID="{1C90977B-53EF-44A6-98CC-BE6E8018D065}" presName="horzFour" presStyleCnt="0"/>
      <dgm:spPr/>
    </dgm:pt>
    <dgm:pt modelId="{7991C0AB-B3AC-49F5-8CC1-2A155011D9FC}" type="pres">
      <dgm:prSet presAssocID="{D662A64A-4B95-487B-8643-E1B0D0C21458}" presName="vertFour" presStyleCnt="0">
        <dgm:presLayoutVars>
          <dgm:chPref val="3"/>
        </dgm:presLayoutVars>
      </dgm:prSet>
      <dgm:spPr/>
    </dgm:pt>
    <dgm:pt modelId="{3D24F8C8-63C9-4861-B8E6-3580776706D2}" type="pres">
      <dgm:prSet presAssocID="{D662A64A-4B95-487B-8643-E1B0D0C21458}" presName="txFour" presStyleLbl="node4" presStyleIdx="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39FF3-D954-467F-8C3F-1680D2FB8EB2}" type="pres">
      <dgm:prSet presAssocID="{D662A64A-4B95-487B-8643-E1B0D0C21458}" presName="parTransFour" presStyleCnt="0"/>
      <dgm:spPr/>
    </dgm:pt>
    <dgm:pt modelId="{322BE409-6560-4B60-BBD0-1B5FE4151417}" type="pres">
      <dgm:prSet presAssocID="{D662A64A-4B95-487B-8643-E1B0D0C21458}" presName="horzFour" presStyleCnt="0"/>
      <dgm:spPr/>
    </dgm:pt>
    <dgm:pt modelId="{35DDA716-589F-46B7-8A23-9AC915986CEA}" type="pres">
      <dgm:prSet presAssocID="{C26FFB1B-669F-404E-861B-012C59F768C4}" presName="vertFour" presStyleCnt="0">
        <dgm:presLayoutVars>
          <dgm:chPref val="3"/>
        </dgm:presLayoutVars>
      </dgm:prSet>
      <dgm:spPr/>
    </dgm:pt>
    <dgm:pt modelId="{9BEB20C8-465F-4F12-8FDC-E730DDC3F6D7}" type="pres">
      <dgm:prSet presAssocID="{C26FFB1B-669F-404E-861B-012C59F768C4}" presName="txFour" presStyleLbl="node4" presStyleIdx="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54B86-4F22-4E40-A596-FA55DFE21281}" type="pres">
      <dgm:prSet presAssocID="{C26FFB1B-669F-404E-861B-012C59F768C4}" presName="parTransFour" presStyleCnt="0"/>
      <dgm:spPr/>
    </dgm:pt>
    <dgm:pt modelId="{5DD392E1-8209-4A6F-BFDC-52CAF5406508}" type="pres">
      <dgm:prSet presAssocID="{C26FFB1B-669F-404E-861B-012C59F768C4}" presName="horzFour" presStyleCnt="0"/>
      <dgm:spPr/>
    </dgm:pt>
    <dgm:pt modelId="{859AA5C7-2A95-49EF-855B-4411E39F22A5}" type="pres">
      <dgm:prSet presAssocID="{1DF3BF59-9E93-434D-8C96-5C2C6D090EFA}" presName="vertFour" presStyleCnt="0">
        <dgm:presLayoutVars>
          <dgm:chPref val="3"/>
        </dgm:presLayoutVars>
      </dgm:prSet>
      <dgm:spPr/>
    </dgm:pt>
    <dgm:pt modelId="{CB71F86D-6F99-4046-80E1-2B076D8847E5}" type="pres">
      <dgm:prSet presAssocID="{1DF3BF59-9E93-434D-8C96-5C2C6D090EFA}" presName="txFour" presStyleLbl="node4" presStyleIdx="4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2327D0-2774-4F53-AFF1-47AD158E6302}" type="pres">
      <dgm:prSet presAssocID="{1DF3BF59-9E93-434D-8C96-5C2C6D090EFA}" presName="parTransFour" presStyleCnt="0"/>
      <dgm:spPr/>
    </dgm:pt>
    <dgm:pt modelId="{0360FA6C-7B77-4049-9F71-9C6E8DFF1BAB}" type="pres">
      <dgm:prSet presAssocID="{1DF3BF59-9E93-434D-8C96-5C2C6D090EFA}" presName="horzFour" presStyleCnt="0"/>
      <dgm:spPr/>
    </dgm:pt>
    <dgm:pt modelId="{E5EB6C92-3EB2-4E9D-A087-0899F1D86245}" type="pres">
      <dgm:prSet presAssocID="{ABC8F626-E78E-491C-8484-306E4EE41E47}" presName="vertFour" presStyleCnt="0">
        <dgm:presLayoutVars>
          <dgm:chPref val="3"/>
        </dgm:presLayoutVars>
      </dgm:prSet>
      <dgm:spPr/>
    </dgm:pt>
    <dgm:pt modelId="{83AF5F00-B6F9-4C13-AF75-FF3357F0A14D}" type="pres">
      <dgm:prSet presAssocID="{ABC8F626-E78E-491C-8484-306E4EE41E47}" presName="txFour" presStyleLbl="node4" presStyleIdx="5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2A9203-CC75-418E-96BC-E88485B63A2D}" type="pres">
      <dgm:prSet presAssocID="{ABC8F626-E78E-491C-8484-306E4EE41E47}" presName="horzFour" presStyleCnt="0"/>
      <dgm:spPr/>
    </dgm:pt>
    <dgm:pt modelId="{990C520A-9C93-4694-B9B9-2028C3B27953}" type="pres">
      <dgm:prSet presAssocID="{34DE2238-DBD2-4BCA-B9C0-D507659EFF89}" presName="sibSpaceTwo" presStyleCnt="0"/>
      <dgm:spPr/>
    </dgm:pt>
    <dgm:pt modelId="{B1B27ABF-5E65-4CD9-8F71-2829CFE56648}" type="pres">
      <dgm:prSet presAssocID="{40DBF1A8-DAA2-41AE-8515-160445FB009E}" presName="vertTwo" presStyleCnt="0"/>
      <dgm:spPr/>
    </dgm:pt>
    <dgm:pt modelId="{04AD443B-6C12-411F-BCC6-585474B68CB2}" type="pres">
      <dgm:prSet presAssocID="{40DBF1A8-DAA2-41AE-8515-160445FB009E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A684F-0E6E-4E46-8EBF-71602C2F21A5}" type="pres">
      <dgm:prSet presAssocID="{40DBF1A8-DAA2-41AE-8515-160445FB009E}" presName="parTransTwo" presStyleCnt="0"/>
      <dgm:spPr/>
    </dgm:pt>
    <dgm:pt modelId="{B29B8998-600D-4A8A-A1BD-81E49F002514}" type="pres">
      <dgm:prSet presAssocID="{40DBF1A8-DAA2-41AE-8515-160445FB009E}" presName="horzTwo" presStyleCnt="0"/>
      <dgm:spPr/>
    </dgm:pt>
    <dgm:pt modelId="{DBF1EEE7-61AE-41EA-BBD1-375ABE043F32}" type="pres">
      <dgm:prSet presAssocID="{CA4E5A4A-95BE-436F-8A7A-604A00598FFE}" presName="vertThree" presStyleCnt="0"/>
      <dgm:spPr/>
    </dgm:pt>
    <dgm:pt modelId="{E70FDE98-1ABD-49A4-AC4F-CE027E9FA75B}" type="pres">
      <dgm:prSet presAssocID="{CA4E5A4A-95BE-436F-8A7A-604A00598F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B5DD3-C19C-4C7B-BE5B-B7D8B56785F1}" type="pres">
      <dgm:prSet presAssocID="{CA4E5A4A-95BE-436F-8A7A-604A00598FFE}" presName="parTransThree" presStyleCnt="0"/>
      <dgm:spPr/>
    </dgm:pt>
    <dgm:pt modelId="{BE2E208A-2541-4D29-A9AC-2CBD85754ECC}" type="pres">
      <dgm:prSet presAssocID="{CA4E5A4A-95BE-436F-8A7A-604A00598FFE}" presName="horzThree" presStyleCnt="0"/>
      <dgm:spPr/>
    </dgm:pt>
    <dgm:pt modelId="{E50A0522-07DD-4CD5-8B4D-4B4E4992C4C3}" type="pres">
      <dgm:prSet presAssocID="{2B81445E-2992-4450-A80C-BAB4ACE4FDDA}" presName="vertFour" presStyleCnt="0">
        <dgm:presLayoutVars>
          <dgm:chPref val="3"/>
        </dgm:presLayoutVars>
      </dgm:prSet>
      <dgm:spPr/>
    </dgm:pt>
    <dgm:pt modelId="{55278EBA-F6A6-4CB5-B5A1-DA5ACD46D3B4}" type="pres">
      <dgm:prSet presAssocID="{2B81445E-2992-4450-A80C-BAB4ACE4FDDA}" presName="txFour" presStyleLbl="node4" presStyleIdx="6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4EEC1-14FA-4709-941D-B4398F6A68DA}" type="pres">
      <dgm:prSet presAssocID="{2B81445E-2992-4450-A80C-BAB4ACE4FDDA}" presName="parTransFour" presStyleCnt="0"/>
      <dgm:spPr/>
    </dgm:pt>
    <dgm:pt modelId="{AB8C326B-B1DD-45EA-BCB6-637E794A10DE}" type="pres">
      <dgm:prSet presAssocID="{2B81445E-2992-4450-A80C-BAB4ACE4FDDA}" presName="horzFour" presStyleCnt="0"/>
      <dgm:spPr/>
    </dgm:pt>
    <dgm:pt modelId="{D7622E44-0FE5-4E49-890B-D5145A077764}" type="pres">
      <dgm:prSet presAssocID="{C2A7DA7D-B2C0-4069-B063-29978A51B37D}" presName="vertFour" presStyleCnt="0">
        <dgm:presLayoutVars>
          <dgm:chPref val="3"/>
        </dgm:presLayoutVars>
      </dgm:prSet>
      <dgm:spPr/>
    </dgm:pt>
    <dgm:pt modelId="{43C7E4EC-8B56-48CD-8AEF-A9CE55094DA3}" type="pres">
      <dgm:prSet presAssocID="{C2A7DA7D-B2C0-4069-B063-29978A51B37D}" presName="txFour" presStyleLbl="node4" presStyleIdx="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10AC8-4114-435F-8D4D-55DFC4833B4C}" type="pres">
      <dgm:prSet presAssocID="{C2A7DA7D-B2C0-4069-B063-29978A51B37D}" presName="parTransFour" presStyleCnt="0"/>
      <dgm:spPr/>
    </dgm:pt>
    <dgm:pt modelId="{28566132-6465-4BF5-A423-824F699C6377}" type="pres">
      <dgm:prSet presAssocID="{C2A7DA7D-B2C0-4069-B063-29978A51B37D}" presName="horzFour" presStyleCnt="0"/>
      <dgm:spPr/>
    </dgm:pt>
    <dgm:pt modelId="{1A77E449-8BC3-4C3B-BA51-6AE2AC9F2A29}" type="pres">
      <dgm:prSet presAssocID="{A81B3434-465E-4A94-B28E-81283106F0CB}" presName="vertFour" presStyleCnt="0">
        <dgm:presLayoutVars>
          <dgm:chPref val="3"/>
        </dgm:presLayoutVars>
      </dgm:prSet>
      <dgm:spPr/>
    </dgm:pt>
    <dgm:pt modelId="{1747EEF5-893D-4492-B41C-F888334E8776}" type="pres">
      <dgm:prSet presAssocID="{A81B3434-465E-4A94-B28E-81283106F0CB}" presName="txFour" presStyleLbl="node4" presStyleIdx="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22798-6792-4D6E-8040-39BD87AF3ACD}" type="pres">
      <dgm:prSet presAssocID="{A81B3434-465E-4A94-B28E-81283106F0CB}" presName="parTransFour" presStyleCnt="0"/>
      <dgm:spPr/>
    </dgm:pt>
    <dgm:pt modelId="{40BDF56F-1FC8-43A2-A349-694063492BC5}" type="pres">
      <dgm:prSet presAssocID="{A81B3434-465E-4A94-B28E-81283106F0CB}" presName="horzFour" presStyleCnt="0"/>
      <dgm:spPr/>
    </dgm:pt>
    <dgm:pt modelId="{838BEF97-9C27-4FE2-9565-944FB2BDDCAE}" type="pres">
      <dgm:prSet presAssocID="{3483A741-3FCB-4E11-BC0E-452DAAF88F98}" presName="vertFour" presStyleCnt="0">
        <dgm:presLayoutVars>
          <dgm:chPref val="3"/>
        </dgm:presLayoutVars>
      </dgm:prSet>
      <dgm:spPr/>
    </dgm:pt>
    <dgm:pt modelId="{92D63631-D31E-4949-A8DE-08581F7BA567}" type="pres">
      <dgm:prSet presAssocID="{3483A741-3FCB-4E11-BC0E-452DAAF88F98}" presName="txFour" presStyleLbl="node4" presStyleIdx="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5B7CC-DD55-4C2F-8860-FCB7F9C7DD86}" type="pres">
      <dgm:prSet presAssocID="{3483A741-3FCB-4E11-BC0E-452DAAF88F98}" presName="parTransFour" presStyleCnt="0"/>
      <dgm:spPr/>
    </dgm:pt>
    <dgm:pt modelId="{DE88D9AD-B1DA-4A1E-BD7B-70E8DCA3102A}" type="pres">
      <dgm:prSet presAssocID="{3483A741-3FCB-4E11-BC0E-452DAAF88F98}" presName="horzFour" presStyleCnt="0"/>
      <dgm:spPr/>
    </dgm:pt>
    <dgm:pt modelId="{C4A20317-45FF-4F59-B834-B92AF4F0E708}" type="pres">
      <dgm:prSet presAssocID="{864D80CE-CA89-4D20-B292-A44D2A74F05A}" presName="vertFour" presStyleCnt="0">
        <dgm:presLayoutVars>
          <dgm:chPref val="3"/>
        </dgm:presLayoutVars>
      </dgm:prSet>
      <dgm:spPr/>
    </dgm:pt>
    <dgm:pt modelId="{B6EA10D7-EFFF-4E5B-99C0-56E9A1A81DC8}" type="pres">
      <dgm:prSet presAssocID="{864D80CE-CA89-4D20-B292-A44D2A74F05A}" presName="txFour" presStyleLbl="node4" presStyleIdx="1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FFD93-64C5-42C8-877E-03A219FFC3CE}" type="pres">
      <dgm:prSet presAssocID="{864D80CE-CA89-4D20-B292-A44D2A74F05A}" presName="parTransFour" presStyleCnt="0"/>
      <dgm:spPr/>
    </dgm:pt>
    <dgm:pt modelId="{B12C2C0F-8C62-416A-8BD2-D3EC1304DAD3}" type="pres">
      <dgm:prSet presAssocID="{864D80CE-CA89-4D20-B292-A44D2A74F05A}" presName="horzFour" presStyleCnt="0"/>
      <dgm:spPr/>
    </dgm:pt>
    <dgm:pt modelId="{DFFEBC36-A4D4-4800-B820-96B54B6C8FE4}" type="pres">
      <dgm:prSet presAssocID="{4BD7C338-BEE0-4D16-89DA-773A2F16429A}" presName="vertFour" presStyleCnt="0">
        <dgm:presLayoutVars>
          <dgm:chPref val="3"/>
        </dgm:presLayoutVars>
      </dgm:prSet>
      <dgm:spPr/>
    </dgm:pt>
    <dgm:pt modelId="{61267F04-6453-4E9B-99D3-4956F7F38F1C}" type="pres">
      <dgm:prSet presAssocID="{4BD7C338-BEE0-4D16-89DA-773A2F16429A}" presName="txFour" presStyleLbl="node4" presStyleIdx="1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F6774-DD73-40E0-80A0-5B88BFDEAD01}" type="pres">
      <dgm:prSet presAssocID="{4BD7C338-BEE0-4D16-89DA-773A2F16429A}" presName="horzFour" presStyleCnt="0"/>
      <dgm:spPr/>
    </dgm:pt>
    <dgm:pt modelId="{7B77BFD5-13D6-4636-BCB1-251EA16296A9}" type="pres">
      <dgm:prSet presAssocID="{F1354B5C-6D27-4086-BEE3-01EA326DA7FA}" presName="sibSpaceTwo" presStyleCnt="0"/>
      <dgm:spPr/>
    </dgm:pt>
    <dgm:pt modelId="{503BE51F-5CBE-4DDA-BD8C-D2B913CEB255}" type="pres">
      <dgm:prSet presAssocID="{BFC9AD02-1D78-4EC1-B3E1-EA68EA33AEA0}" presName="vertTwo" presStyleCnt="0"/>
      <dgm:spPr/>
    </dgm:pt>
    <dgm:pt modelId="{3F703A56-FC26-4975-9CC8-4997512F1029}" type="pres">
      <dgm:prSet presAssocID="{BFC9AD02-1D78-4EC1-B3E1-EA68EA33AEA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4AF93-62D8-4116-83F0-54C6E1844AC5}" type="pres">
      <dgm:prSet presAssocID="{BFC9AD02-1D78-4EC1-B3E1-EA68EA33AEA0}" presName="parTransTwo" presStyleCnt="0"/>
      <dgm:spPr/>
    </dgm:pt>
    <dgm:pt modelId="{63BB3204-ED97-495F-A92D-C9F7E7C266B1}" type="pres">
      <dgm:prSet presAssocID="{BFC9AD02-1D78-4EC1-B3E1-EA68EA33AEA0}" presName="horzTwo" presStyleCnt="0"/>
      <dgm:spPr/>
    </dgm:pt>
    <dgm:pt modelId="{F37FCFBD-F7C7-4730-AD45-32C4EB22F4C2}" type="pres">
      <dgm:prSet presAssocID="{1A1E317F-068D-452A-A2E6-7EDA95342672}" presName="vertThree" presStyleCnt="0"/>
      <dgm:spPr/>
    </dgm:pt>
    <dgm:pt modelId="{85ABD096-8C6E-4A72-A7F1-3150731C9C67}" type="pres">
      <dgm:prSet presAssocID="{1A1E317F-068D-452A-A2E6-7EDA95342672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C4E25B-F7B2-4F80-98BB-4417A88A071B}" type="pres">
      <dgm:prSet presAssocID="{1A1E317F-068D-452A-A2E6-7EDA95342672}" presName="parTransThree" presStyleCnt="0"/>
      <dgm:spPr/>
    </dgm:pt>
    <dgm:pt modelId="{343A1F40-520C-466B-A3BB-32D60F68B122}" type="pres">
      <dgm:prSet presAssocID="{1A1E317F-068D-452A-A2E6-7EDA95342672}" presName="horzThree" presStyleCnt="0"/>
      <dgm:spPr/>
    </dgm:pt>
    <dgm:pt modelId="{CB956711-6580-4DC5-ACF5-9F00005D1808}" type="pres">
      <dgm:prSet presAssocID="{2F5D778E-97CF-4460-B526-ABE5F80B154D}" presName="vertFour" presStyleCnt="0">
        <dgm:presLayoutVars>
          <dgm:chPref val="3"/>
        </dgm:presLayoutVars>
      </dgm:prSet>
      <dgm:spPr/>
    </dgm:pt>
    <dgm:pt modelId="{C331AC62-7E62-479A-8BEF-0A342A20FF9A}" type="pres">
      <dgm:prSet presAssocID="{2F5D778E-97CF-4460-B526-ABE5F80B154D}" presName="txFour" presStyleLbl="node4" presStyleIdx="1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1F397-1CCF-4BCF-ADFD-CCBF2A08C174}" type="pres">
      <dgm:prSet presAssocID="{2F5D778E-97CF-4460-B526-ABE5F80B154D}" presName="parTransFour" presStyleCnt="0"/>
      <dgm:spPr/>
    </dgm:pt>
    <dgm:pt modelId="{C6763E6F-CE58-4944-9F9D-5E4696C41931}" type="pres">
      <dgm:prSet presAssocID="{2F5D778E-97CF-4460-B526-ABE5F80B154D}" presName="horzFour" presStyleCnt="0"/>
      <dgm:spPr/>
    </dgm:pt>
    <dgm:pt modelId="{907EF88B-EA6F-47C7-B7B9-85974A3A3B20}" type="pres">
      <dgm:prSet presAssocID="{D4D28BDA-A366-4561-B097-1D8EF5C255EF}" presName="vertFour" presStyleCnt="0">
        <dgm:presLayoutVars>
          <dgm:chPref val="3"/>
        </dgm:presLayoutVars>
      </dgm:prSet>
      <dgm:spPr/>
    </dgm:pt>
    <dgm:pt modelId="{77C73865-EE94-4A8A-A337-138611D25217}" type="pres">
      <dgm:prSet presAssocID="{D4D28BDA-A366-4561-B097-1D8EF5C255EF}" presName="txFour" presStyleLbl="node4" presStyleIdx="1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5CDFB-E9DB-46B8-9F68-78E0A82292DD}" type="pres">
      <dgm:prSet presAssocID="{D4D28BDA-A366-4561-B097-1D8EF5C255EF}" presName="parTransFour" presStyleCnt="0"/>
      <dgm:spPr/>
    </dgm:pt>
    <dgm:pt modelId="{7853D813-6A83-4ADD-8DAC-D1D9CFC88F85}" type="pres">
      <dgm:prSet presAssocID="{D4D28BDA-A366-4561-B097-1D8EF5C255EF}" presName="horzFour" presStyleCnt="0"/>
      <dgm:spPr/>
    </dgm:pt>
    <dgm:pt modelId="{55E63C73-5696-467D-90FF-10BD9B1EF822}" type="pres">
      <dgm:prSet presAssocID="{95E0B96A-F0AE-4284-96BE-08DF35964748}" presName="vertFour" presStyleCnt="0">
        <dgm:presLayoutVars>
          <dgm:chPref val="3"/>
        </dgm:presLayoutVars>
      </dgm:prSet>
      <dgm:spPr/>
    </dgm:pt>
    <dgm:pt modelId="{6A1171BE-6B6E-4A48-89C5-DC48C7803478}" type="pres">
      <dgm:prSet presAssocID="{95E0B96A-F0AE-4284-96BE-08DF35964748}" presName="txFour" presStyleLbl="node4" presStyleIdx="14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FC191-8971-492C-BFC4-C0858A4CBB1B}" type="pres">
      <dgm:prSet presAssocID="{95E0B96A-F0AE-4284-96BE-08DF35964748}" presName="parTransFour" presStyleCnt="0"/>
      <dgm:spPr/>
    </dgm:pt>
    <dgm:pt modelId="{C97DBF97-3297-4CEE-A098-553D559C7A52}" type="pres">
      <dgm:prSet presAssocID="{95E0B96A-F0AE-4284-96BE-08DF35964748}" presName="horzFour" presStyleCnt="0"/>
      <dgm:spPr/>
    </dgm:pt>
    <dgm:pt modelId="{E3D6E164-B753-4F04-A299-B1689208BDA7}" type="pres">
      <dgm:prSet presAssocID="{4CF7A053-892A-4CDC-A51C-DD5C87249582}" presName="vertFour" presStyleCnt="0">
        <dgm:presLayoutVars>
          <dgm:chPref val="3"/>
        </dgm:presLayoutVars>
      </dgm:prSet>
      <dgm:spPr/>
    </dgm:pt>
    <dgm:pt modelId="{4E09C46A-4D8F-42E5-962D-11F213136EAE}" type="pres">
      <dgm:prSet presAssocID="{4CF7A053-892A-4CDC-A51C-DD5C87249582}" presName="txFour" presStyleLbl="node4" presStyleIdx="15" presStyleCnt="24" custLinFactNeighborX="465" custLinFactNeighborY="-1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E37C7-7EB0-43FE-B550-0B8116AB2731}" type="pres">
      <dgm:prSet presAssocID="{4CF7A053-892A-4CDC-A51C-DD5C87249582}" presName="parTransFour" presStyleCnt="0"/>
      <dgm:spPr/>
    </dgm:pt>
    <dgm:pt modelId="{D893DDD4-4033-4538-BABB-F044232ECA36}" type="pres">
      <dgm:prSet presAssocID="{4CF7A053-892A-4CDC-A51C-DD5C87249582}" presName="horzFour" presStyleCnt="0"/>
      <dgm:spPr/>
    </dgm:pt>
    <dgm:pt modelId="{380C8F43-E924-452E-B939-508B8E384285}" type="pres">
      <dgm:prSet presAssocID="{FDDC43B2-08E1-4DC6-BDA6-31B3450A1D35}" presName="vertFour" presStyleCnt="0">
        <dgm:presLayoutVars>
          <dgm:chPref val="3"/>
        </dgm:presLayoutVars>
      </dgm:prSet>
      <dgm:spPr/>
    </dgm:pt>
    <dgm:pt modelId="{151E5D2E-67A4-4375-BCD5-B2BEC7E631B1}" type="pres">
      <dgm:prSet presAssocID="{FDDC43B2-08E1-4DC6-BDA6-31B3450A1D35}" presName="txFour" presStyleLbl="node4" presStyleIdx="16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27C5E-863C-46C7-8444-6BE8E308A82A}" type="pres">
      <dgm:prSet presAssocID="{FDDC43B2-08E1-4DC6-BDA6-31B3450A1D35}" presName="parTransFour" presStyleCnt="0"/>
      <dgm:spPr/>
    </dgm:pt>
    <dgm:pt modelId="{B94812C3-2427-4790-AE1B-943C637BD264}" type="pres">
      <dgm:prSet presAssocID="{FDDC43B2-08E1-4DC6-BDA6-31B3450A1D35}" presName="horzFour" presStyleCnt="0"/>
      <dgm:spPr/>
    </dgm:pt>
    <dgm:pt modelId="{BEBA2A08-E6EB-483E-97DF-88F74701CD93}" type="pres">
      <dgm:prSet presAssocID="{D1030957-90A0-4EB1-965C-2C58E9C6AC35}" presName="vertFour" presStyleCnt="0">
        <dgm:presLayoutVars>
          <dgm:chPref val="3"/>
        </dgm:presLayoutVars>
      </dgm:prSet>
      <dgm:spPr/>
    </dgm:pt>
    <dgm:pt modelId="{15723CC2-0AB3-472B-9FF7-0BB86E3ED954}" type="pres">
      <dgm:prSet presAssocID="{D1030957-90A0-4EB1-965C-2C58E9C6AC35}" presName="txFour" presStyleLbl="node4" presStyleIdx="1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2A48E-0B17-4E94-822F-BAD5760480C3}" type="pres">
      <dgm:prSet presAssocID="{D1030957-90A0-4EB1-965C-2C58E9C6AC35}" presName="horzFour" presStyleCnt="0"/>
      <dgm:spPr/>
    </dgm:pt>
    <dgm:pt modelId="{5F215299-F16A-47B5-AEFF-EAE19B45874B}" type="pres">
      <dgm:prSet presAssocID="{50A850DD-CF0D-49EF-8F21-52C7CC7A21BC}" presName="sibSpaceTwo" presStyleCnt="0"/>
      <dgm:spPr/>
    </dgm:pt>
    <dgm:pt modelId="{779E6DF1-50C7-494A-AAA4-475BAA37D11C}" type="pres">
      <dgm:prSet presAssocID="{7CAF8573-5109-42D5-836F-F10CABEFADB4}" presName="vertTwo" presStyleCnt="0"/>
      <dgm:spPr/>
    </dgm:pt>
    <dgm:pt modelId="{26F9189E-2D98-4775-92D5-3FAA43ACF71F}" type="pres">
      <dgm:prSet presAssocID="{7CAF8573-5109-42D5-836F-F10CABEFADB4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06F23-1E13-4730-B86D-E130CD8A1941}" type="pres">
      <dgm:prSet presAssocID="{7CAF8573-5109-42D5-836F-F10CABEFADB4}" presName="parTransTwo" presStyleCnt="0"/>
      <dgm:spPr/>
    </dgm:pt>
    <dgm:pt modelId="{BF4F2356-928B-4D54-ACCC-90BB32E07EA3}" type="pres">
      <dgm:prSet presAssocID="{7CAF8573-5109-42D5-836F-F10CABEFADB4}" presName="horzTwo" presStyleCnt="0"/>
      <dgm:spPr/>
    </dgm:pt>
    <dgm:pt modelId="{8B81FF9E-A581-45D2-9819-6C142F33D9BA}" type="pres">
      <dgm:prSet presAssocID="{DCCDF828-FA2A-4647-BAA6-E2C3AF4997E5}" presName="vertThree" presStyleCnt="0"/>
      <dgm:spPr/>
    </dgm:pt>
    <dgm:pt modelId="{A3684759-2531-4058-961A-C6B435AC2E8F}" type="pres">
      <dgm:prSet presAssocID="{DCCDF828-FA2A-4647-BAA6-E2C3AF4997E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7673F-1E1F-416F-94DB-776E46938895}" type="pres">
      <dgm:prSet presAssocID="{DCCDF828-FA2A-4647-BAA6-E2C3AF4997E5}" presName="parTransThree" presStyleCnt="0"/>
      <dgm:spPr/>
    </dgm:pt>
    <dgm:pt modelId="{3EDFA306-F950-4857-8F47-082EF694D53D}" type="pres">
      <dgm:prSet presAssocID="{DCCDF828-FA2A-4647-BAA6-E2C3AF4997E5}" presName="horzThree" presStyleCnt="0"/>
      <dgm:spPr/>
    </dgm:pt>
    <dgm:pt modelId="{B8ED9749-70E2-48EA-81A5-9815E0D69209}" type="pres">
      <dgm:prSet presAssocID="{59E95C88-7377-4F98-A80F-7D4A1192B0F4}" presName="vertFour" presStyleCnt="0">
        <dgm:presLayoutVars>
          <dgm:chPref val="3"/>
        </dgm:presLayoutVars>
      </dgm:prSet>
      <dgm:spPr/>
    </dgm:pt>
    <dgm:pt modelId="{967FD76F-BD56-42C6-8191-881EBC6A97B0}" type="pres">
      <dgm:prSet presAssocID="{59E95C88-7377-4F98-A80F-7D4A1192B0F4}" presName="txFour" presStyleLbl="node4" presStyleIdx="1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3640A-3F12-4A5E-990E-B2A0EC37BAB1}" type="pres">
      <dgm:prSet presAssocID="{59E95C88-7377-4F98-A80F-7D4A1192B0F4}" presName="parTransFour" presStyleCnt="0"/>
      <dgm:spPr/>
    </dgm:pt>
    <dgm:pt modelId="{8AF0570E-194F-4124-BDB8-C1362B32A478}" type="pres">
      <dgm:prSet presAssocID="{59E95C88-7377-4F98-A80F-7D4A1192B0F4}" presName="horzFour" presStyleCnt="0"/>
      <dgm:spPr/>
    </dgm:pt>
    <dgm:pt modelId="{9C858D92-BC6D-4191-BB0A-F08070755085}" type="pres">
      <dgm:prSet presAssocID="{49A24F72-2272-436A-BAFA-42C09D77DBC1}" presName="vertFour" presStyleCnt="0">
        <dgm:presLayoutVars>
          <dgm:chPref val="3"/>
        </dgm:presLayoutVars>
      </dgm:prSet>
      <dgm:spPr/>
    </dgm:pt>
    <dgm:pt modelId="{02FF9D68-07D6-47F9-8967-F208E9E1B8A5}" type="pres">
      <dgm:prSet presAssocID="{49A24F72-2272-436A-BAFA-42C09D77DBC1}" presName="txFour" presStyleLbl="node4" presStyleIdx="1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77001-EEFF-4587-B231-9F190CFAF571}" type="pres">
      <dgm:prSet presAssocID="{49A24F72-2272-436A-BAFA-42C09D77DBC1}" presName="parTransFour" presStyleCnt="0"/>
      <dgm:spPr/>
    </dgm:pt>
    <dgm:pt modelId="{24B58B6B-76FF-4375-A19A-D7E2480F6BFA}" type="pres">
      <dgm:prSet presAssocID="{49A24F72-2272-436A-BAFA-42C09D77DBC1}" presName="horzFour" presStyleCnt="0"/>
      <dgm:spPr/>
    </dgm:pt>
    <dgm:pt modelId="{890A8BF1-D761-4666-9886-856E6D20E7F4}" type="pres">
      <dgm:prSet presAssocID="{1629649D-85F6-493E-ACEB-4E4A5CE379AA}" presName="vertFour" presStyleCnt="0">
        <dgm:presLayoutVars>
          <dgm:chPref val="3"/>
        </dgm:presLayoutVars>
      </dgm:prSet>
      <dgm:spPr/>
    </dgm:pt>
    <dgm:pt modelId="{F851E589-95EC-42BF-8640-019D17BE36DC}" type="pres">
      <dgm:prSet presAssocID="{1629649D-85F6-493E-ACEB-4E4A5CE379AA}" presName="txFour" presStyleLbl="node4" presStyleIdx="2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52A6E-AC47-4D0D-B171-3A2BFD7B9383}" type="pres">
      <dgm:prSet presAssocID="{1629649D-85F6-493E-ACEB-4E4A5CE379AA}" presName="parTransFour" presStyleCnt="0"/>
      <dgm:spPr/>
    </dgm:pt>
    <dgm:pt modelId="{4B70518B-A05C-494A-A258-10C4C3B7550D}" type="pres">
      <dgm:prSet presAssocID="{1629649D-85F6-493E-ACEB-4E4A5CE379AA}" presName="horzFour" presStyleCnt="0"/>
      <dgm:spPr/>
    </dgm:pt>
    <dgm:pt modelId="{09834633-5810-4E9C-8A52-711206EC9720}" type="pres">
      <dgm:prSet presAssocID="{671C170B-F52C-4956-9546-1ECF2146BDDD}" presName="vertFour" presStyleCnt="0">
        <dgm:presLayoutVars>
          <dgm:chPref val="3"/>
        </dgm:presLayoutVars>
      </dgm:prSet>
      <dgm:spPr/>
    </dgm:pt>
    <dgm:pt modelId="{A2821C2A-5DB7-49BD-8DE0-2E642C1EB56A}" type="pres">
      <dgm:prSet presAssocID="{671C170B-F52C-4956-9546-1ECF2146BDDD}" presName="txFour" presStyleLbl="node4" presStyleIdx="21" presStyleCnt="24" custLinFactNeighborX="-1933" custLinFactNeighborY="-1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BA225-90AD-4CEC-AEB8-44DBF5AF15DA}" type="pres">
      <dgm:prSet presAssocID="{671C170B-F52C-4956-9546-1ECF2146BDDD}" presName="parTransFour" presStyleCnt="0"/>
      <dgm:spPr/>
    </dgm:pt>
    <dgm:pt modelId="{520D33E5-A811-4169-BE06-D02E3B84064F}" type="pres">
      <dgm:prSet presAssocID="{671C170B-F52C-4956-9546-1ECF2146BDDD}" presName="horzFour" presStyleCnt="0"/>
      <dgm:spPr/>
    </dgm:pt>
    <dgm:pt modelId="{50FC2B92-528C-4EEE-99B6-771BF56207F3}" type="pres">
      <dgm:prSet presAssocID="{5E60D1ED-A09F-44DF-A150-8744F2707F36}" presName="vertFour" presStyleCnt="0">
        <dgm:presLayoutVars>
          <dgm:chPref val="3"/>
        </dgm:presLayoutVars>
      </dgm:prSet>
      <dgm:spPr/>
    </dgm:pt>
    <dgm:pt modelId="{1FCD5505-B126-43A3-B289-37858DB0359A}" type="pres">
      <dgm:prSet presAssocID="{5E60D1ED-A09F-44DF-A150-8744F2707F36}" presName="txFour" presStyleLbl="node4" presStyleIdx="2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FBCD8-0785-4EC2-8B66-CF45B15669E5}" type="pres">
      <dgm:prSet presAssocID="{5E60D1ED-A09F-44DF-A150-8744F2707F36}" presName="parTransFour" presStyleCnt="0"/>
      <dgm:spPr/>
    </dgm:pt>
    <dgm:pt modelId="{DA0D037B-DBD8-486E-9166-F765C7579A15}" type="pres">
      <dgm:prSet presAssocID="{5E60D1ED-A09F-44DF-A150-8744F2707F36}" presName="horzFour" presStyleCnt="0"/>
      <dgm:spPr/>
    </dgm:pt>
    <dgm:pt modelId="{9F144168-B144-4C43-9DF7-A1DD01A72736}" type="pres">
      <dgm:prSet presAssocID="{09F3254C-A13D-4106-B6E4-EA968B14FC8E}" presName="vertFour" presStyleCnt="0">
        <dgm:presLayoutVars>
          <dgm:chPref val="3"/>
        </dgm:presLayoutVars>
      </dgm:prSet>
      <dgm:spPr/>
    </dgm:pt>
    <dgm:pt modelId="{511E7FAC-2801-423B-8DD6-517AAD816811}" type="pres">
      <dgm:prSet presAssocID="{09F3254C-A13D-4106-B6E4-EA968B14FC8E}" presName="txFour" presStyleLbl="node4" presStyleIdx="2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FAF1B-A131-46F2-A19F-09ADA0E5D8DF}" type="pres">
      <dgm:prSet presAssocID="{09F3254C-A13D-4106-B6E4-EA968B14FC8E}" presName="horzFour" presStyleCnt="0"/>
      <dgm:spPr/>
    </dgm:pt>
  </dgm:ptLst>
  <dgm:cxnLst>
    <dgm:cxn modelId="{8C42C4DB-B31D-4A6B-BB7C-11D448B7A4A5}" srcId="{671C170B-F52C-4956-9546-1ECF2146BDDD}" destId="{5E60D1ED-A09F-44DF-A150-8744F2707F36}" srcOrd="0" destOrd="0" parTransId="{17B0C825-290E-4F60-B5BB-FFF0D4AFCCB7}" sibTransId="{ED29FADE-8E3A-4F84-9097-973FFF55E789}"/>
    <dgm:cxn modelId="{A0808114-C4AD-ED42-A68D-2FAE743B0E2E}" type="presOf" srcId="{D662A64A-4B95-487B-8643-E1B0D0C21458}" destId="{3D24F8C8-63C9-4861-B8E6-3580776706D2}" srcOrd="0" destOrd="0" presId="urn:microsoft.com/office/officeart/2005/8/layout/hierarchy4"/>
    <dgm:cxn modelId="{1D785C38-ECB9-2E4D-BB33-5DC84A2CC870}" type="presOf" srcId="{40DBF1A8-DAA2-41AE-8515-160445FB009E}" destId="{04AD443B-6C12-411F-BCC6-585474B68CB2}" srcOrd="0" destOrd="0" presId="urn:microsoft.com/office/officeart/2005/8/layout/hierarchy4"/>
    <dgm:cxn modelId="{EFC89303-FA76-46DB-9EAD-C2F630653FBB}" srcId="{4CF7A053-892A-4CDC-A51C-DD5C87249582}" destId="{FDDC43B2-08E1-4DC6-BDA6-31B3450A1D35}" srcOrd="0" destOrd="0" parTransId="{8C85259A-9F7C-4078-9F42-0C48BE311C08}" sibTransId="{D27FABB0-8683-47A2-970F-02C1E92E4831}"/>
    <dgm:cxn modelId="{75F4194A-B8AF-504F-A0A1-085399FF8A2D}" type="presOf" srcId="{671C170B-F52C-4956-9546-1ECF2146BDDD}" destId="{A2821C2A-5DB7-49BD-8DE0-2E642C1EB56A}" srcOrd="0" destOrd="0" presId="urn:microsoft.com/office/officeart/2005/8/layout/hierarchy4"/>
    <dgm:cxn modelId="{CB96EC4E-D5F1-B144-A41E-E0475477485A}" type="presOf" srcId="{DCCDF828-FA2A-4647-BAA6-E2C3AF4997E5}" destId="{A3684759-2531-4058-961A-C6B435AC2E8F}" srcOrd="0" destOrd="0" presId="urn:microsoft.com/office/officeart/2005/8/layout/hierarchy4"/>
    <dgm:cxn modelId="{8327CC0E-B78C-4A1B-AC04-DBD51C5E0562}" srcId="{2F5D778E-97CF-4460-B526-ABE5F80B154D}" destId="{D4D28BDA-A366-4561-B097-1D8EF5C255EF}" srcOrd="0" destOrd="0" parTransId="{33A7B336-9EBD-4ECA-9BD7-BEFF736A9637}" sibTransId="{222A0A31-3026-46B9-8293-B7BBCF9180AD}"/>
    <dgm:cxn modelId="{C698A787-4631-9343-8F50-58E9B51373C1}" type="presOf" srcId="{7CAF8573-5109-42D5-836F-F10CABEFADB4}" destId="{26F9189E-2D98-4775-92D5-3FAA43ACF71F}" srcOrd="0" destOrd="0" presId="urn:microsoft.com/office/officeart/2005/8/layout/hierarchy4"/>
    <dgm:cxn modelId="{B95346F6-B52B-D943-A044-95802CACD7A2}" type="presOf" srcId="{CBBFCF54-DD4D-4D5A-BD52-FB6E34062F47}" destId="{16B8B0DA-F4D6-4342-89F2-7DBC97CCC39E}" srcOrd="0" destOrd="0" presId="urn:microsoft.com/office/officeart/2005/8/layout/hierarchy4"/>
    <dgm:cxn modelId="{AC590FD4-E394-EA4A-81EA-E14C2CDB73E4}" type="presOf" srcId="{BFC9AD02-1D78-4EC1-B3E1-EA68EA33AEA0}" destId="{3F703A56-FC26-4975-9CC8-4997512F1029}" srcOrd="0" destOrd="0" presId="urn:microsoft.com/office/officeart/2005/8/layout/hierarchy4"/>
    <dgm:cxn modelId="{B318C1B2-05A7-41C4-8536-38849FCF731F}" srcId="{2B81445E-2992-4450-A80C-BAB4ACE4FDDA}" destId="{C2A7DA7D-B2C0-4069-B063-29978A51B37D}" srcOrd="0" destOrd="0" parTransId="{1ED33A80-03B8-4A95-B364-ABDB995E060A}" sibTransId="{293ADA24-3724-4E4F-BF33-677BAB5AB22A}"/>
    <dgm:cxn modelId="{CAAC9449-FEB1-4C2A-8D77-109656558523}" srcId="{A81B3434-465E-4A94-B28E-81283106F0CB}" destId="{3483A741-3FCB-4E11-BC0E-452DAAF88F98}" srcOrd="0" destOrd="0" parTransId="{E883D24A-6EDC-4D3B-B728-7AC524DB0EA2}" sibTransId="{32D22FB8-2294-42B1-98D9-B07DC71F5BE9}"/>
    <dgm:cxn modelId="{F9D9AE88-9D7F-4F99-93AA-987835644A10}" srcId="{CA4E5A4A-95BE-436F-8A7A-604A00598FFE}" destId="{2B81445E-2992-4450-A80C-BAB4ACE4FDDA}" srcOrd="0" destOrd="0" parTransId="{8918878F-32D4-4312-9932-6B4968AE5E1B}" sibTransId="{4A008306-36E2-4C9C-A36D-2C18CBBE8A6C}"/>
    <dgm:cxn modelId="{7258B5CB-117F-844D-9477-023ED10716F7}" type="presOf" srcId="{2B81445E-2992-4450-A80C-BAB4ACE4FDDA}" destId="{55278EBA-F6A6-4CB5-B5A1-DA5ACD46D3B4}" srcOrd="0" destOrd="0" presId="urn:microsoft.com/office/officeart/2005/8/layout/hierarchy4"/>
    <dgm:cxn modelId="{B7F7C42B-8547-4D16-99B9-FE12BA8D78FA}" srcId="{1DF3BF59-9E93-434D-8C96-5C2C6D090EFA}" destId="{ABC8F626-E78E-491C-8484-306E4EE41E47}" srcOrd="0" destOrd="0" parTransId="{D68B05CD-1C18-4583-9C10-87F249D64476}" sibTransId="{A02F9670-30AD-4D0E-8113-7A00B21D809B}"/>
    <dgm:cxn modelId="{9DA99C16-E49A-420F-8051-D566DD86F0CE}" srcId="{D4D28BDA-A366-4561-B097-1D8EF5C255EF}" destId="{95E0B96A-F0AE-4284-96BE-08DF35964748}" srcOrd="0" destOrd="0" parTransId="{CC21C190-6EAA-4E47-B8CB-7AF40AAB709E}" sibTransId="{09C795D2-251C-4549-A94B-7D080A930F36}"/>
    <dgm:cxn modelId="{B3315D4B-ED68-435D-AF41-658732A1A99D}" srcId="{BFC9AD02-1D78-4EC1-B3E1-EA68EA33AEA0}" destId="{1A1E317F-068D-452A-A2E6-7EDA95342672}" srcOrd="0" destOrd="0" parTransId="{E058C54B-9D12-45BE-9EBB-51B53C43631F}" sibTransId="{6F2ABF9F-02CE-47CE-8F5A-E3786839E58D}"/>
    <dgm:cxn modelId="{6ED32574-ABA6-4F79-88FC-D0676C71C135}" srcId="{864D80CE-CA89-4D20-B292-A44D2A74F05A}" destId="{4BD7C338-BEE0-4D16-89DA-773A2F16429A}" srcOrd="0" destOrd="0" parTransId="{81A40E81-61A2-418E-B0A5-E201EDA63BFE}" sibTransId="{53965F27-FA14-4F6E-BDB5-7200513C1541}"/>
    <dgm:cxn modelId="{F0E2523F-B0E3-CE4D-A060-65E3B15EA5B1}" type="presOf" srcId="{1A1E317F-068D-452A-A2E6-7EDA95342672}" destId="{85ABD096-8C6E-4A72-A7F1-3150731C9C67}" srcOrd="0" destOrd="0" presId="urn:microsoft.com/office/officeart/2005/8/layout/hierarchy4"/>
    <dgm:cxn modelId="{7A731B26-948E-2141-967D-5AA8AAC6479C}" type="presOf" srcId="{D1030957-90A0-4EB1-965C-2C58E9C6AC35}" destId="{15723CC2-0AB3-472B-9FF7-0BB86E3ED954}" srcOrd="0" destOrd="0" presId="urn:microsoft.com/office/officeart/2005/8/layout/hierarchy4"/>
    <dgm:cxn modelId="{D39BCA2B-3833-3C45-A801-15F30890211C}" type="presOf" srcId="{B3467890-06DE-454E-AE68-8D89B870EEC4}" destId="{34211EF8-D1B7-4FDD-B4B2-040623236C29}" srcOrd="0" destOrd="0" presId="urn:microsoft.com/office/officeart/2005/8/layout/hierarchy4"/>
    <dgm:cxn modelId="{FC143BEB-724F-4B42-B42C-19B97D6A2697}" type="presOf" srcId="{D4D28BDA-A366-4561-B097-1D8EF5C255EF}" destId="{77C73865-EE94-4A8A-A337-138611D25217}" srcOrd="0" destOrd="0" presId="urn:microsoft.com/office/officeart/2005/8/layout/hierarchy4"/>
    <dgm:cxn modelId="{15B609C7-B7A7-4262-960E-A437718E4F5B}" srcId="{49A24F72-2272-436A-BAFA-42C09D77DBC1}" destId="{1629649D-85F6-493E-ACEB-4E4A5CE379AA}" srcOrd="0" destOrd="0" parTransId="{0EE62070-F271-4FEB-9093-2F444489731C}" sibTransId="{89D9C7F6-B2F4-4B65-89CA-C7F31C50F171}"/>
    <dgm:cxn modelId="{211D14F9-38EB-468B-8066-C98FC41ACB33}" srcId="{40DBF1A8-DAA2-41AE-8515-160445FB009E}" destId="{CA4E5A4A-95BE-436F-8A7A-604A00598FFE}" srcOrd="0" destOrd="0" parTransId="{31BBA1F3-7954-4572-AA6B-8D7C238FAC3B}" sibTransId="{A10DE33C-1318-4F06-B339-C64A2DF87A6A}"/>
    <dgm:cxn modelId="{C6CC63F5-E0FD-9A4D-8D17-E38F762CCDDE}" type="presOf" srcId="{1DF3BF59-9E93-434D-8C96-5C2C6D090EFA}" destId="{CB71F86D-6F99-4046-80E1-2B076D8847E5}" srcOrd="0" destOrd="0" presId="urn:microsoft.com/office/officeart/2005/8/layout/hierarchy4"/>
    <dgm:cxn modelId="{35A819EC-8388-4C60-8C4F-5829A460E118}" srcId="{CBBFCF54-DD4D-4D5A-BD52-FB6E34062F47}" destId="{19FBA9EB-6F5E-46C2-A094-38D2290E813F}" srcOrd="0" destOrd="0" parTransId="{DACE4482-2E9E-4436-9613-E72737F362CD}" sibTransId="{B78EBA1E-9DE2-4D40-9ED2-67278CA60713}"/>
    <dgm:cxn modelId="{E1562BBE-8C9B-1647-8EFE-4C4101AB631E}" type="presOf" srcId="{864D80CE-CA89-4D20-B292-A44D2A74F05A}" destId="{B6EA10D7-EFFF-4E5B-99C0-56E9A1A81DC8}" srcOrd="0" destOrd="0" presId="urn:microsoft.com/office/officeart/2005/8/layout/hierarchy4"/>
    <dgm:cxn modelId="{3AB54A41-828E-4108-9399-9CD01F31209D}" srcId="{1C90977B-53EF-44A6-98CC-BE6E8018D065}" destId="{D662A64A-4B95-487B-8643-E1B0D0C21458}" srcOrd="0" destOrd="0" parTransId="{632BE0FA-3E4C-4092-8939-5BED81621AE3}" sibTransId="{99D5D06F-F289-43E8-B67B-12883D306488}"/>
    <dgm:cxn modelId="{712D731F-3968-6044-A4C4-C5697B78512C}" type="presOf" srcId="{1C90977B-53EF-44A6-98CC-BE6E8018D065}" destId="{D004FBF0-BCC5-4CD7-954C-F0744E379170}" srcOrd="0" destOrd="0" presId="urn:microsoft.com/office/officeart/2005/8/layout/hierarchy4"/>
    <dgm:cxn modelId="{B4EB4831-5FE2-A444-92DC-0C942C185686}" type="presOf" srcId="{2F5D778E-97CF-4460-B526-ABE5F80B154D}" destId="{C331AC62-7E62-479A-8BEF-0A342A20FF9A}" srcOrd="0" destOrd="0" presId="urn:microsoft.com/office/officeart/2005/8/layout/hierarchy4"/>
    <dgm:cxn modelId="{FEC9CA66-401E-460E-81BE-65A87C9CFD98}" srcId="{1A1E317F-068D-452A-A2E6-7EDA95342672}" destId="{2F5D778E-97CF-4460-B526-ABE5F80B154D}" srcOrd="0" destOrd="0" parTransId="{FBDB0F73-5B00-4476-8A79-836AD44A352B}" sibTransId="{EB08682D-1B47-45D3-ADAF-223F4F4DF85A}"/>
    <dgm:cxn modelId="{F61074E0-6642-4325-9ED1-80B32DD3BD2D}" srcId="{4C2B9F85-362A-4C0D-A5DD-FF33D4B04D53}" destId="{1C90977B-53EF-44A6-98CC-BE6E8018D065}" srcOrd="0" destOrd="0" parTransId="{4D666D68-D165-4C1F-B205-593A23DF86A8}" sibTransId="{CB62F528-9259-4EF7-971A-C9F8093EE521}"/>
    <dgm:cxn modelId="{45787C7E-E177-468F-BEAF-3BDDEAE85031}" srcId="{19FBA9EB-6F5E-46C2-A094-38D2290E813F}" destId="{40DBF1A8-DAA2-41AE-8515-160445FB009E}" srcOrd="1" destOrd="0" parTransId="{8D7E63DD-A09D-4E9C-8E06-BEC9FF72CA4C}" sibTransId="{F1354B5C-6D27-4086-BEE3-01EA326DA7FA}"/>
    <dgm:cxn modelId="{0693DAE3-0E3C-8A4D-B2D1-8C3F791A811B}" type="presOf" srcId="{19FBA9EB-6F5E-46C2-A094-38D2290E813F}" destId="{AEB68909-DE8E-4EBA-8602-AB7CF8D34A1C}" srcOrd="0" destOrd="0" presId="urn:microsoft.com/office/officeart/2005/8/layout/hierarchy4"/>
    <dgm:cxn modelId="{B18EE15D-15EC-4947-870E-676969B78E4B}" srcId="{D662A64A-4B95-487B-8643-E1B0D0C21458}" destId="{C26FFB1B-669F-404E-861B-012C59F768C4}" srcOrd="0" destOrd="0" parTransId="{A4E83B5D-5C3C-40F9-94FF-3A6296418FF3}" sibTransId="{6DFDCFD0-44BC-4F98-B886-207A46937454}"/>
    <dgm:cxn modelId="{14A95A63-B8FD-4058-B2B0-8666F94A2AB3}" srcId="{5E60D1ED-A09F-44DF-A150-8744F2707F36}" destId="{09F3254C-A13D-4106-B6E4-EA968B14FC8E}" srcOrd="0" destOrd="0" parTransId="{A6A3B929-7387-4A95-976C-002909AF21D4}" sibTransId="{117F1DA9-FC73-4826-A59B-FF69CADA1414}"/>
    <dgm:cxn modelId="{24E77157-C49B-4D2B-A32D-95AAEDC196E7}" srcId="{DCCDF828-FA2A-4647-BAA6-E2C3AF4997E5}" destId="{59E95C88-7377-4F98-A80F-7D4A1192B0F4}" srcOrd="0" destOrd="0" parTransId="{1D1EB871-6760-4498-BED7-0A35887678FE}" sibTransId="{EF635608-92D0-4C12-9DA4-69DCFFE5F6B5}"/>
    <dgm:cxn modelId="{C9509653-26C6-6449-B6EE-F310A4F25093}" type="presOf" srcId="{FDDC43B2-08E1-4DC6-BDA6-31B3450A1D35}" destId="{151E5D2E-67A4-4375-BCD5-B2BEC7E631B1}" srcOrd="0" destOrd="0" presId="urn:microsoft.com/office/officeart/2005/8/layout/hierarchy4"/>
    <dgm:cxn modelId="{000E10A9-F3D2-7048-843D-1B9BE1F0ADAA}" type="presOf" srcId="{1629649D-85F6-493E-ACEB-4E4A5CE379AA}" destId="{F851E589-95EC-42BF-8640-019D17BE36DC}" srcOrd="0" destOrd="0" presId="urn:microsoft.com/office/officeart/2005/8/layout/hierarchy4"/>
    <dgm:cxn modelId="{2B21033E-2694-4C0C-A26E-0B84B301D34F}" srcId="{FDDC43B2-08E1-4DC6-BDA6-31B3450A1D35}" destId="{D1030957-90A0-4EB1-965C-2C58E9C6AC35}" srcOrd="0" destOrd="0" parTransId="{E28D34E9-64A6-458B-A3B9-68B72BEBA8A5}" sibTransId="{A0A78814-88D0-41B1-BDEB-E23CE0E7B910}"/>
    <dgm:cxn modelId="{0ACDECF1-D5AD-5146-B973-7B7F84A75F85}" type="presOf" srcId="{95E0B96A-F0AE-4284-96BE-08DF35964748}" destId="{6A1171BE-6B6E-4A48-89C5-DC48C7803478}" srcOrd="0" destOrd="0" presId="urn:microsoft.com/office/officeart/2005/8/layout/hierarchy4"/>
    <dgm:cxn modelId="{98948B1B-CAFA-884E-B9FC-9ED6BE3E0226}" type="presOf" srcId="{F3627891-1143-4DBF-910F-73F97055F0E3}" destId="{63BEC69C-0587-4D14-834F-4F23D4599D47}" srcOrd="0" destOrd="0" presId="urn:microsoft.com/office/officeart/2005/8/layout/hierarchy4"/>
    <dgm:cxn modelId="{A0ED6A5F-0F2C-4D4A-B09A-BA9B9DBD907E}" srcId="{19FBA9EB-6F5E-46C2-A094-38D2290E813F}" destId="{B3467890-06DE-454E-AE68-8D89B870EEC4}" srcOrd="0" destOrd="0" parTransId="{20DA271A-F2B7-4FB3-9665-F353016B5605}" sibTransId="{34DE2238-DBD2-4BCA-B9C0-D507659EFF89}"/>
    <dgm:cxn modelId="{8C1431B6-2703-3949-96FE-5DD04F497D53}" type="presOf" srcId="{CA4E5A4A-95BE-436F-8A7A-604A00598FFE}" destId="{E70FDE98-1ABD-49A4-AC4F-CE027E9FA75B}" srcOrd="0" destOrd="0" presId="urn:microsoft.com/office/officeart/2005/8/layout/hierarchy4"/>
    <dgm:cxn modelId="{F0E49D1B-540D-0946-8302-C801E6AB9AA7}" type="presOf" srcId="{59E95C88-7377-4F98-A80F-7D4A1192B0F4}" destId="{967FD76F-BD56-42C6-8191-881EBC6A97B0}" srcOrd="0" destOrd="0" presId="urn:microsoft.com/office/officeart/2005/8/layout/hierarchy4"/>
    <dgm:cxn modelId="{EF396935-367D-4967-8193-04F1E9A2A9B3}" srcId="{C2A7DA7D-B2C0-4069-B063-29978A51B37D}" destId="{A81B3434-465E-4A94-B28E-81283106F0CB}" srcOrd="0" destOrd="0" parTransId="{92A4A443-C9A5-454A-9A1E-975E83ED9737}" sibTransId="{8D7AD06F-1A00-42DD-B55A-557E5E20E8A8}"/>
    <dgm:cxn modelId="{5FF4839D-04EB-471F-89C0-4F70AD98ED88}" srcId="{59E95C88-7377-4F98-A80F-7D4A1192B0F4}" destId="{49A24F72-2272-436A-BAFA-42C09D77DBC1}" srcOrd="0" destOrd="0" parTransId="{F846F0F0-BF05-482B-A405-FCB3D28C70DD}" sibTransId="{6ADA57FD-DEFE-49EF-B570-AE5B1575C234}"/>
    <dgm:cxn modelId="{B5B365F4-505B-C94F-9E80-D1910E2A1A11}" type="presOf" srcId="{4BD7C338-BEE0-4D16-89DA-773A2F16429A}" destId="{61267F04-6453-4E9B-99D3-4956F7F38F1C}" srcOrd="0" destOrd="0" presId="urn:microsoft.com/office/officeart/2005/8/layout/hierarchy4"/>
    <dgm:cxn modelId="{93CE44B3-B71B-4C06-84AE-ACABAE25DD67}" srcId="{95E0B96A-F0AE-4284-96BE-08DF35964748}" destId="{4CF7A053-892A-4CDC-A51C-DD5C87249582}" srcOrd="0" destOrd="0" parTransId="{43FDAC2C-0D89-4D60-99E4-9E91BDA22B1D}" sibTransId="{D0D5B0E7-18C0-440B-AF60-7EE84FFB2DD3}"/>
    <dgm:cxn modelId="{4574311C-EEC4-A641-A626-22CCC92B68AB}" type="presOf" srcId="{ABC8F626-E78E-491C-8484-306E4EE41E47}" destId="{83AF5F00-B6F9-4C13-AF75-FF3357F0A14D}" srcOrd="0" destOrd="0" presId="urn:microsoft.com/office/officeart/2005/8/layout/hierarchy4"/>
    <dgm:cxn modelId="{CE2FAE9A-13BB-4C2D-87F5-5E25064124EE}" srcId="{19FBA9EB-6F5E-46C2-A094-38D2290E813F}" destId="{7CAF8573-5109-42D5-836F-F10CABEFADB4}" srcOrd="3" destOrd="0" parTransId="{AB2EFC34-D0D8-4D78-86A5-79AD46A0E157}" sibTransId="{0ED254EE-2E1C-4E58-ADEA-C65FD44FB2D6}"/>
    <dgm:cxn modelId="{51EF8FD3-B121-0948-AD8B-EF8088DDE474}" type="presOf" srcId="{09F3254C-A13D-4106-B6E4-EA968B14FC8E}" destId="{511E7FAC-2801-423B-8DD6-517AAD816811}" srcOrd="0" destOrd="0" presId="urn:microsoft.com/office/officeart/2005/8/layout/hierarchy4"/>
    <dgm:cxn modelId="{6A1788E4-E0F0-4407-967A-4656C97E7056}" srcId="{1629649D-85F6-493E-ACEB-4E4A5CE379AA}" destId="{671C170B-F52C-4956-9546-1ECF2146BDDD}" srcOrd="0" destOrd="0" parTransId="{F29148F7-3732-4348-973C-457926C6FD8F}" sibTransId="{B8608843-00E0-4BEB-B1A3-625AF222D916}"/>
    <dgm:cxn modelId="{9D48CA30-1B97-6B48-8281-BFD0C980DEF2}" type="presOf" srcId="{49A24F72-2272-436A-BAFA-42C09D77DBC1}" destId="{02FF9D68-07D6-47F9-8967-F208E9E1B8A5}" srcOrd="0" destOrd="0" presId="urn:microsoft.com/office/officeart/2005/8/layout/hierarchy4"/>
    <dgm:cxn modelId="{A392BB4A-E94F-6A4F-A432-09C9D20B8328}" type="presOf" srcId="{C26FFB1B-669F-404E-861B-012C59F768C4}" destId="{9BEB20C8-465F-4F12-8FDC-E730DDC3F6D7}" srcOrd="0" destOrd="0" presId="urn:microsoft.com/office/officeart/2005/8/layout/hierarchy4"/>
    <dgm:cxn modelId="{452E9E78-A55E-594E-8B4F-E3FDC5756148}" type="presOf" srcId="{5E60D1ED-A09F-44DF-A150-8744F2707F36}" destId="{1FCD5505-B126-43A3-B289-37858DB0359A}" srcOrd="0" destOrd="0" presId="urn:microsoft.com/office/officeart/2005/8/layout/hierarchy4"/>
    <dgm:cxn modelId="{EDA23C20-F0A2-4956-B1EA-A641DF619863}" srcId="{C26FFB1B-669F-404E-861B-012C59F768C4}" destId="{1DF3BF59-9E93-434D-8C96-5C2C6D090EFA}" srcOrd="0" destOrd="0" parTransId="{8A6C0D03-05FE-48EC-85E1-BB09EB55265A}" sibTransId="{2D4BB8AC-92BE-4EDD-AE0F-FBEC1C58E694}"/>
    <dgm:cxn modelId="{4B05E9F2-5DFF-4F0C-856E-E277CDFD3D05}" srcId="{3483A741-3FCB-4E11-BC0E-452DAAF88F98}" destId="{864D80CE-CA89-4D20-B292-A44D2A74F05A}" srcOrd="0" destOrd="0" parTransId="{412C7BC6-838A-4DC0-AB51-FFC4B8D5EDC2}" sibTransId="{8D1221FD-C0C7-49A7-A0FD-9A6084EB4DAF}"/>
    <dgm:cxn modelId="{26579270-C091-4AB6-A973-9DC7C1CAA89F}" srcId="{19FBA9EB-6F5E-46C2-A094-38D2290E813F}" destId="{BFC9AD02-1D78-4EC1-B3E1-EA68EA33AEA0}" srcOrd="2" destOrd="0" parTransId="{6EB4CD58-C632-4C5D-BC45-7E4ADEED84FD}" sibTransId="{50A850DD-CF0D-49EF-8F21-52C7CC7A21BC}"/>
    <dgm:cxn modelId="{4A2B6AD0-B63D-1D40-81B9-B1DF856BC663}" type="presOf" srcId="{A81B3434-465E-4A94-B28E-81283106F0CB}" destId="{1747EEF5-893D-4492-B41C-F888334E8776}" srcOrd="0" destOrd="0" presId="urn:microsoft.com/office/officeart/2005/8/layout/hierarchy4"/>
    <dgm:cxn modelId="{2206B650-9F45-485A-9DCC-647A9B5CB76D}" srcId="{F3627891-1143-4DBF-910F-73F97055F0E3}" destId="{4C2B9F85-362A-4C0D-A5DD-FF33D4B04D53}" srcOrd="0" destOrd="0" parTransId="{2AAE8EF1-30FD-4BAC-93D3-C6BAB700B4BF}" sibTransId="{63FA1F0A-6ACD-4D61-996D-93D2B110ABDA}"/>
    <dgm:cxn modelId="{02B6B8CD-5E39-42A9-8313-F5DEE6BD131D}" srcId="{7CAF8573-5109-42D5-836F-F10CABEFADB4}" destId="{DCCDF828-FA2A-4647-BAA6-E2C3AF4997E5}" srcOrd="0" destOrd="0" parTransId="{E238D7F7-FBCE-4AB3-A7EE-8904CB21BE29}" sibTransId="{95EBA306-0F68-418A-A4B2-E169F45257EB}"/>
    <dgm:cxn modelId="{37D2D152-7BA8-FB4A-B434-95DBBF5C2752}" type="presOf" srcId="{4C2B9F85-362A-4C0D-A5DD-FF33D4B04D53}" destId="{96A7AF1D-B675-484F-A9A1-5682D8A591F3}" srcOrd="0" destOrd="0" presId="urn:microsoft.com/office/officeart/2005/8/layout/hierarchy4"/>
    <dgm:cxn modelId="{4AAE5CAC-F0DD-4FA3-AEB7-9A92998D19A9}" srcId="{B3467890-06DE-454E-AE68-8D89B870EEC4}" destId="{F3627891-1143-4DBF-910F-73F97055F0E3}" srcOrd="0" destOrd="0" parTransId="{299C5295-80C3-454B-B489-8D56EDF3E81A}" sibTransId="{6F5BBB69-DCB7-4C80-9B3B-34EEF271A919}"/>
    <dgm:cxn modelId="{08FA49D9-C817-6D4C-B310-B429869924D3}" type="presOf" srcId="{3483A741-3FCB-4E11-BC0E-452DAAF88F98}" destId="{92D63631-D31E-4949-A8DE-08581F7BA567}" srcOrd="0" destOrd="0" presId="urn:microsoft.com/office/officeart/2005/8/layout/hierarchy4"/>
    <dgm:cxn modelId="{BC2FFC34-19D1-CB48-AF7E-F4D3BF11F96D}" type="presOf" srcId="{C2A7DA7D-B2C0-4069-B063-29978A51B37D}" destId="{43C7E4EC-8B56-48CD-8AEF-A9CE55094DA3}" srcOrd="0" destOrd="0" presId="urn:microsoft.com/office/officeart/2005/8/layout/hierarchy4"/>
    <dgm:cxn modelId="{33C991C1-B1AA-9247-8D4B-84BE9ACBAD34}" type="presOf" srcId="{4CF7A053-892A-4CDC-A51C-DD5C87249582}" destId="{4E09C46A-4D8F-42E5-962D-11F213136EAE}" srcOrd="0" destOrd="0" presId="urn:microsoft.com/office/officeart/2005/8/layout/hierarchy4"/>
    <dgm:cxn modelId="{6BDCFFD0-57A6-874E-9747-6E688ABE6572}" type="presParOf" srcId="{16B8B0DA-F4D6-4342-89F2-7DBC97CCC39E}" destId="{8CE93F21-47C7-4D28-B757-640E54CF6FF6}" srcOrd="0" destOrd="0" presId="urn:microsoft.com/office/officeart/2005/8/layout/hierarchy4"/>
    <dgm:cxn modelId="{43707D30-DB36-4D4C-A086-89D226605268}" type="presParOf" srcId="{8CE93F21-47C7-4D28-B757-640E54CF6FF6}" destId="{AEB68909-DE8E-4EBA-8602-AB7CF8D34A1C}" srcOrd="0" destOrd="0" presId="urn:microsoft.com/office/officeart/2005/8/layout/hierarchy4"/>
    <dgm:cxn modelId="{CE686288-C778-4A4D-A5C2-2C1AC725A2E6}" type="presParOf" srcId="{8CE93F21-47C7-4D28-B757-640E54CF6FF6}" destId="{AD172557-2D3A-4EA5-A53C-331D01C4C0C2}" srcOrd="1" destOrd="0" presId="urn:microsoft.com/office/officeart/2005/8/layout/hierarchy4"/>
    <dgm:cxn modelId="{6D754CAE-219F-9642-8335-13B3222895F4}" type="presParOf" srcId="{8CE93F21-47C7-4D28-B757-640E54CF6FF6}" destId="{58F94885-668D-4E27-AF92-F1CAE77579CC}" srcOrd="2" destOrd="0" presId="urn:microsoft.com/office/officeart/2005/8/layout/hierarchy4"/>
    <dgm:cxn modelId="{DCE3FE2E-CC93-CC4B-89AE-2C5915D44281}" type="presParOf" srcId="{58F94885-668D-4E27-AF92-F1CAE77579CC}" destId="{A3C71C81-ADE9-43D0-A586-8F1DE4DF9E47}" srcOrd="0" destOrd="0" presId="urn:microsoft.com/office/officeart/2005/8/layout/hierarchy4"/>
    <dgm:cxn modelId="{158BCFD9-CF32-464F-A7BF-94E32F5EDA58}" type="presParOf" srcId="{A3C71C81-ADE9-43D0-A586-8F1DE4DF9E47}" destId="{34211EF8-D1B7-4FDD-B4B2-040623236C29}" srcOrd="0" destOrd="0" presId="urn:microsoft.com/office/officeart/2005/8/layout/hierarchy4"/>
    <dgm:cxn modelId="{DDD4590C-60BB-2C41-B2BC-69CF2A294752}" type="presParOf" srcId="{A3C71C81-ADE9-43D0-A586-8F1DE4DF9E47}" destId="{E271B3E0-9FCC-4AB1-BD40-2A03CDAC3C1E}" srcOrd="1" destOrd="0" presId="urn:microsoft.com/office/officeart/2005/8/layout/hierarchy4"/>
    <dgm:cxn modelId="{C3CA94D0-9857-744B-B3F8-92AC26185C9A}" type="presParOf" srcId="{A3C71C81-ADE9-43D0-A586-8F1DE4DF9E47}" destId="{BE1081B5-DAE2-47F5-A7BF-DACF8F6897AC}" srcOrd="2" destOrd="0" presId="urn:microsoft.com/office/officeart/2005/8/layout/hierarchy4"/>
    <dgm:cxn modelId="{7CA6DC02-1D29-744C-AC9A-7E20B87E3295}" type="presParOf" srcId="{BE1081B5-DAE2-47F5-A7BF-DACF8F6897AC}" destId="{7EB6C660-8E09-4B2B-9823-6696F242AB0B}" srcOrd="0" destOrd="0" presId="urn:microsoft.com/office/officeart/2005/8/layout/hierarchy4"/>
    <dgm:cxn modelId="{9DA1CD60-1878-A540-A5D6-6E98F39FD065}" type="presParOf" srcId="{7EB6C660-8E09-4B2B-9823-6696F242AB0B}" destId="{63BEC69C-0587-4D14-834F-4F23D4599D47}" srcOrd="0" destOrd="0" presId="urn:microsoft.com/office/officeart/2005/8/layout/hierarchy4"/>
    <dgm:cxn modelId="{BD4FA927-3D1B-934E-A0D1-BC21CAFE16A5}" type="presParOf" srcId="{7EB6C660-8E09-4B2B-9823-6696F242AB0B}" destId="{18CE8682-B3B3-473F-AC75-50AF6684B287}" srcOrd="1" destOrd="0" presId="urn:microsoft.com/office/officeart/2005/8/layout/hierarchy4"/>
    <dgm:cxn modelId="{4D4CB179-07F7-E54A-A2E4-77A0DAE7AD3C}" type="presParOf" srcId="{7EB6C660-8E09-4B2B-9823-6696F242AB0B}" destId="{A573668D-99C8-4777-AEDD-1BF673BBEAB1}" srcOrd="2" destOrd="0" presId="urn:microsoft.com/office/officeart/2005/8/layout/hierarchy4"/>
    <dgm:cxn modelId="{949ECD41-99B7-5348-BF00-E390A05C6E26}" type="presParOf" srcId="{A573668D-99C8-4777-AEDD-1BF673BBEAB1}" destId="{F4CA1654-B043-4AC3-9250-5B4D2655D3B5}" srcOrd="0" destOrd="0" presId="urn:microsoft.com/office/officeart/2005/8/layout/hierarchy4"/>
    <dgm:cxn modelId="{E368A723-6745-064B-B869-FDEBAE083276}" type="presParOf" srcId="{F4CA1654-B043-4AC3-9250-5B4D2655D3B5}" destId="{96A7AF1D-B675-484F-A9A1-5682D8A591F3}" srcOrd="0" destOrd="0" presId="urn:microsoft.com/office/officeart/2005/8/layout/hierarchy4"/>
    <dgm:cxn modelId="{CAD795D9-4746-BB4E-8C12-0AA930173E31}" type="presParOf" srcId="{F4CA1654-B043-4AC3-9250-5B4D2655D3B5}" destId="{25857302-320C-415E-8900-C3500F8441D5}" srcOrd="1" destOrd="0" presId="urn:microsoft.com/office/officeart/2005/8/layout/hierarchy4"/>
    <dgm:cxn modelId="{BBC93062-390E-C64B-B804-BC23E21B11CB}" type="presParOf" srcId="{F4CA1654-B043-4AC3-9250-5B4D2655D3B5}" destId="{19CD3409-8D66-47E9-8DFF-245515455485}" srcOrd="2" destOrd="0" presId="urn:microsoft.com/office/officeart/2005/8/layout/hierarchy4"/>
    <dgm:cxn modelId="{639134BB-98BD-3E4A-BF4C-3C2647A10B36}" type="presParOf" srcId="{19CD3409-8D66-47E9-8DFF-245515455485}" destId="{3A669C2E-C092-4DFB-9508-D9E723DE1C54}" srcOrd="0" destOrd="0" presId="urn:microsoft.com/office/officeart/2005/8/layout/hierarchy4"/>
    <dgm:cxn modelId="{95A218E5-BC86-5548-8B7D-1382AE9B103E}" type="presParOf" srcId="{3A669C2E-C092-4DFB-9508-D9E723DE1C54}" destId="{D004FBF0-BCC5-4CD7-954C-F0744E379170}" srcOrd="0" destOrd="0" presId="urn:microsoft.com/office/officeart/2005/8/layout/hierarchy4"/>
    <dgm:cxn modelId="{24C50827-AEDE-5C4D-9F46-625B2B62F357}" type="presParOf" srcId="{3A669C2E-C092-4DFB-9508-D9E723DE1C54}" destId="{8AEA74BF-8EEB-4127-9EC8-C828732A5512}" srcOrd="1" destOrd="0" presId="urn:microsoft.com/office/officeart/2005/8/layout/hierarchy4"/>
    <dgm:cxn modelId="{CEF7D50D-2912-634A-94A6-4BEF914BB4ED}" type="presParOf" srcId="{3A669C2E-C092-4DFB-9508-D9E723DE1C54}" destId="{F10F7D35-F7C7-4103-8F40-6960AA9CAA12}" srcOrd="2" destOrd="0" presId="urn:microsoft.com/office/officeart/2005/8/layout/hierarchy4"/>
    <dgm:cxn modelId="{ABD90C6E-2DA2-FF43-9CFA-F6C00F1080BA}" type="presParOf" srcId="{F10F7D35-F7C7-4103-8F40-6960AA9CAA12}" destId="{7991C0AB-B3AC-49F5-8CC1-2A155011D9FC}" srcOrd="0" destOrd="0" presId="urn:microsoft.com/office/officeart/2005/8/layout/hierarchy4"/>
    <dgm:cxn modelId="{ECF68475-A199-A14D-8A02-77FB1A38D5AB}" type="presParOf" srcId="{7991C0AB-B3AC-49F5-8CC1-2A155011D9FC}" destId="{3D24F8C8-63C9-4861-B8E6-3580776706D2}" srcOrd="0" destOrd="0" presId="urn:microsoft.com/office/officeart/2005/8/layout/hierarchy4"/>
    <dgm:cxn modelId="{6AD91C60-1130-DD44-9DC0-406B8F0D4C57}" type="presParOf" srcId="{7991C0AB-B3AC-49F5-8CC1-2A155011D9FC}" destId="{27A39FF3-D954-467F-8C3F-1680D2FB8EB2}" srcOrd="1" destOrd="0" presId="urn:microsoft.com/office/officeart/2005/8/layout/hierarchy4"/>
    <dgm:cxn modelId="{0F0A41E7-3972-4240-A25A-BB5E4387141E}" type="presParOf" srcId="{7991C0AB-B3AC-49F5-8CC1-2A155011D9FC}" destId="{322BE409-6560-4B60-BBD0-1B5FE4151417}" srcOrd="2" destOrd="0" presId="urn:microsoft.com/office/officeart/2005/8/layout/hierarchy4"/>
    <dgm:cxn modelId="{EEFA07B8-48B7-9142-9271-4C5D6C0A3935}" type="presParOf" srcId="{322BE409-6560-4B60-BBD0-1B5FE4151417}" destId="{35DDA716-589F-46B7-8A23-9AC915986CEA}" srcOrd="0" destOrd="0" presId="urn:microsoft.com/office/officeart/2005/8/layout/hierarchy4"/>
    <dgm:cxn modelId="{964048E2-0E47-4540-97FE-091538BD1706}" type="presParOf" srcId="{35DDA716-589F-46B7-8A23-9AC915986CEA}" destId="{9BEB20C8-465F-4F12-8FDC-E730DDC3F6D7}" srcOrd="0" destOrd="0" presId="urn:microsoft.com/office/officeart/2005/8/layout/hierarchy4"/>
    <dgm:cxn modelId="{3906FFEA-4DBA-4345-BC14-56178767D878}" type="presParOf" srcId="{35DDA716-589F-46B7-8A23-9AC915986CEA}" destId="{05954B86-4F22-4E40-A596-FA55DFE21281}" srcOrd="1" destOrd="0" presId="urn:microsoft.com/office/officeart/2005/8/layout/hierarchy4"/>
    <dgm:cxn modelId="{86C7953E-A481-A043-BA10-201720F76B38}" type="presParOf" srcId="{35DDA716-589F-46B7-8A23-9AC915986CEA}" destId="{5DD392E1-8209-4A6F-BFDC-52CAF5406508}" srcOrd="2" destOrd="0" presId="urn:microsoft.com/office/officeart/2005/8/layout/hierarchy4"/>
    <dgm:cxn modelId="{5A5E81CE-4E1A-D84B-B660-2ED2307CDE73}" type="presParOf" srcId="{5DD392E1-8209-4A6F-BFDC-52CAF5406508}" destId="{859AA5C7-2A95-49EF-855B-4411E39F22A5}" srcOrd="0" destOrd="0" presId="urn:microsoft.com/office/officeart/2005/8/layout/hierarchy4"/>
    <dgm:cxn modelId="{86A1D99B-0FB9-4442-A8FE-C594EDC32D6D}" type="presParOf" srcId="{859AA5C7-2A95-49EF-855B-4411E39F22A5}" destId="{CB71F86D-6F99-4046-80E1-2B076D8847E5}" srcOrd="0" destOrd="0" presId="urn:microsoft.com/office/officeart/2005/8/layout/hierarchy4"/>
    <dgm:cxn modelId="{0AA9EDDC-C1BC-294A-937F-38363B0BF7F8}" type="presParOf" srcId="{859AA5C7-2A95-49EF-855B-4411E39F22A5}" destId="{E42327D0-2774-4F53-AFF1-47AD158E6302}" srcOrd="1" destOrd="0" presId="urn:microsoft.com/office/officeart/2005/8/layout/hierarchy4"/>
    <dgm:cxn modelId="{3B34CD8B-D4E5-B946-90C9-F36A6B25AFF3}" type="presParOf" srcId="{859AA5C7-2A95-49EF-855B-4411E39F22A5}" destId="{0360FA6C-7B77-4049-9F71-9C6E8DFF1BAB}" srcOrd="2" destOrd="0" presId="urn:microsoft.com/office/officeart/2005/8/layout/hierarchy4"/>
    <dgm:cxn modelId="{641B54A0-27BA-334F-A162-327D99C5D023}" type="presParOf" srcId="{0360FA6C-7B77-4049-9F71-9C6E8DFF1BAB}" destId="{E5EB6C92-3EB2-4E9D-A087-0899F1D86245}" srcOrd="0" destOrd="0" presId="urn:microsoft.com/office/officeart/2005/8/layout/hierarchy4"/>
    <dgm:cxn modelId="{E5345C89-D7AB-C746-90DB-16D16FCD1B42}" type="presParOf" srcId="{E5EB6C92-3EB2-4E9D-A087-0899F1D86245}" destId="{83AF5F00-B6F9-4C13-AF75-FF3357F0A14D}" srcOrd="0" destOrd="0" presId="urn:microsoft.com/office/officeart/2005/8/layout/hierarchy4"/>
    <dgm:cxn modelId="{3EA47AFF-3C6A-D148-B66A-C90A24CD823A}" type="presParOf" srcId="{E5EB6C92-3EB2-4E9D-A087-0899F1D86245}" destId="{942A9203-CC75-418E-96BC-E88485B63A2D}" srcOrd="1" destOrd="0" presId="urn:microsoft.com/office/officeart/2005/8/layout/hierarchy4"/>
    <dgm:cxn modelId="{F1A06764-2AAF-B847-A930-6C1371304704}" type="presParOf" srcId="{58F94885-668D-4E27-AF92-F1CAE77579CC}" destId="{990C520A-9C93-4694-B9B9-2028C3B27953}" srcOrd="1" destOrd="0" presId="urn:microsoft.com/office/officeart/2005/8/layout/hierarchy4"/>
    <dgm:cxn modelId="{6357719A-460D-2848-87D0-D35A7CF9A712}" type="presParOf" srcId="{58F94885-668D-4E27-AF92-F1CAE77579CC}" destId="{B1B27ABF-5E65-4CD9-8F71-2829CFE56648}" srcOrd="2" destOrd="0" presId="urn:microsoft.com/office/officeart/2005/8/layout/hierarchy4"/>
    <dgm:cxn modelId="{5A363556-4CCF-BA43-8340-5CFAE2CD3DF4}" type="presParOf" srcId="{B1B27ABF-5E65-4CD9-8F71-2829CFE56648}" destId="{04AD443B-6C12-411F-BCC6-585474B68CB2}" srcOrd="0" destOrd="0" presId="urn:microsoft.com/office/officeart/2005/8/layout/hierarchy4"/>
    <dgm:cxn modelId="{E2F1C390-6799-B640-9DD8-FA9FEC749D0A}" type="presParOf" srcId="{B1B27ABF-5E65-4CD9-8F71-2829CFE56648}" destId="{744A684F-0E6E-4E46-8EBF-71602C2F21A5}" srcOrd="1" destOrd="0" presId="urn:microsoft.com/office/officeart/2005/8/layout/hierarchy4"/>
    <dgm:cxn modelId="{5DD9E49E-7F9B-5E4E-9367-6A89D7CC009C}" type="presParOf" srcId="{B1B27ABF-5E65-4CD9-8F71-2829CFE56648}" destId="{B29B8998-600D-4A8A-A1BD-81E49F002514}" srcOrd="2" destOrd="0" presId="urn:microsoft.com/office/officeart/2005/8/layout/hierarchy4"/>
    <dgm:cxn modelId="{58A485F8-3008-734B-B620-E39B131CC91A}" type="presParOf" srcId="{B29B8998-600D-4A8A-A1BD-81E49F002514}" destId="{DBF1EEE7-61AE-41EA-BBD1-375ABE043F32}" srcOrd="0" destOrd="0" presId="urn:microsoft.com/office/officeart/2005/8/layout/hierarchy4"/>
    <dgm:cxn modelId="{F33C81B1-1811-EC41-98CA-5ACF74E599DA}" type="presParOf" srcId="{DBF1EEE7-61AE-41EA-BBD1-375ABE043F32}" destId="{E70FDE98-1ABD-49A4-AC4F-CE027E9FA75B}" srcOrd="0" destOrd="0" presId="urn:microsoft.com/office/officeart/2005/8/layout/hierarchy4"/>
    <dgm:cxn modelId="{BF04A769-3F05-D748-9815-B9D4960745D9}" type="presParOf" srcId="{DBF1EEE7-61AE-41EA-BBD1-375ABE043F32}" destId="{9B6B5DD3-C19C-4C7B-BE5B-B7D8B56785F1}" srcOrd="1" destOrd="0" presId="urn:microsoft.com/office/officeart/2005/8/layout/hierarchy4"/>
    <dgm:cxn modelId="{A534EEA0-F823-2D40-AF63-2BDCB33F0EBA}" type="presParOf" srcId="{DBF1EEE7-61AE-41EA-BBD1-375ABE043F32}" destId="{BE2E208A-2541-4D29-A9AC-2CBD85754ECC}" srcOrd="2" destOrd="0" presId="urn:microsoft.com/office/officeart/2005/8/layout/hierarchy4"/>
    <dgm:cxn modelId="{9DCE1201-8825-8540-84B5-FCAE947E85DB}" type="presParOf" srcId="{BE2E208A-2541-4D29-A9AC-2CBD85754ECC}" destId="{E50A0522-07DD-4CD5-8B4D-4B4E4992C4C3}" srcOrd="0" destOrd="0" presId="urn:microsoft.com/office/officeart/2005/8/layout/hierarchy4"/>
    <dgm:cxn modelId="{C65CC422-29BF-8E41-B2D3-E8EA45449839}" type="presParOf" srcId="{E50A0522-07DD-4CD5-8B4D-4B4E4992C4C3}" destId="{55278EBA-F6A6-4CB5-B5A1-DA5ACD46D3B4}" srcOrd="0" destOrd="0" presId="urn:microsoft.com/office/officeart/2005/8/layout/hierarchy4"/>
    <dgm:cxn modelId="{C71099FD-2412-704E-82C0-422F372EEA13}" type="presParOf" srcId="{E50A0522-07DD-4CD5-8B4D-4B4E4992C4C3}" destId="{3374EEC1-14FA-4709-941D-B4398F6A68DA}" srcOrd="1" destOrd="0" presId="urn:microsoft.com/office/officeart/2005/8/layout/hierarchy4"/>
    <dgm:cxn modelId="{A59B066F-962F-0B4C-A559-A1604338E268}" type="presParOf" srcId="{E50A0522-07DD-4CD5-8B4D-4B4E4992C4C3}" destId="{AB8C326B-B1DD-45EA-BCB6-637E794A10DE}" srcOrd="2" destOrd="0" presId="urn:microsoft.com/office/officeart/2005/8/layout/hierarchy4"/>
    <dgm:cxn modelId="{C027BF29-25ED-C34E-80CB-1F4CCF4F2B9A}" type="presParOf" srcId="{AB8C326B-B1DD-45EA-BCB6-637E794A10DE}" destId="{D7622E44-0FE5-4E49-890B-D5145A077764}" srcOrd="0" destOrd="0" presId="urn:microsoft.com/office/officeart/2005/8/layout/hierarchy4"/>
    <dgm:cxn modelId="{D69F8DCC-4FA4-214D-9DC4-C25259D61469}" type="presParOf" srcId="{D7622E44-0FE5-4E49-890B-D5145A077764}" destId="{43C7E4EC-8B56-48CD-8AEF-A9CE55094DA3}" srcOrd="0" destOrd="0" presId="urn:microsoft.com/office/officeart/2005/8/layout/hierarchy4"/>
    <dgm:cxn modelId="{8173C748-656D-EC46-9094-C400AD906C2D}" type="presParOf" srcId="{D7622E44-0FE5-4E49-890B-D5145A077764}" destId="{E5910AC8-4114-435F-8D4D-55DFC4833B4C}" srcOrd="1" destOrd="0" presId="urn:microsoft.com/office/officeart/2005/8/layout/hierarchy4"/>
    <dgm:cxn modelId="{CEF06C9F-CE55-5640-A150-B7834DC9AA80}" type="presParOf" srcId="{D7622E44-0FE5-4E49-890B-D5145A077764}" destId="{28566132-6465-4BF5-A423-824F699C6377}" srcOrd="2" destOrd="0" presId="urn:microsoft.com/office/officeart/2005/8/layout/hierarchy4"/>
    <dgm:cxn modelId="{62B9082A-368A-904D-A023-89FB6DB2C613}" type="presParOf" srcId="{28566132-6465-4BF5-A423-824F699C6377}" destId="{1A77E449-8BC3-4C3B-BA51-6AE2AC9F2A29}" srcOrd="0" destOrd="0" presId="urn:microsoft.com/office/officeart/2005/8/layout/hierarchy4"/>
    <dgm:cxn modelId="{5B560382-5AB5-0447-9ED6-DF758A23B2B2}" type="presParOf" srcId="{1A77E449-8BC3-4C3B-BA51-6AE2AC9F2A29}" destId="{1747EEF5-893D-4492-B41C-F888334E8776}" srcOrd="0" destOrd="0" presId="urn:microsoft.com/office/officeart/2005/8/layout/hierarchy4"/>
    <dgm:cxn modelId="{DD3029C2-21E0-DD4C-9382-B22B7C5A48CB}" type="presParOf" srcId="{1A77E449-8BC3-4C3B-BA51-6AE2AC9F2A29}" destId="{A8822798-6792-4D6E-8040-39BD87AF3ACD}" srcOrd="1" destOrd="0" presId="urn:microsoft.com/office/officeart/2005/8/layout/hierarchy4"/>
    <dgm:cxn modelId="{8E809D59-A94A-AC42-A621-DE1AD84A6F2D}" type="presParOf" srcId="{1A77E449-8BC3-4C3B-BA51-6AE2AC9F2A29}" destId="{40BDF56F-1FC8-43A2-A349-694063492BC5}" srcOrd="2" destOrd="0" presId="urn:microsoft.com/office/officeart/2005/8/layout/hierarchy4"/>
    <dgm:cxn modelId="{D6B98968-6ECF-5742-AC59-B92B2A88A473}" type="presParOf" srcId="{40BDF56F-1FC8-43A2-A349-694063492BC5}" destId="{838BEF97-9C27-4FE2-9565-944FB2BDDCAE}" srcOrd="0" destOrd="0" presId="urn:microsoft.com/office/officeart/2005/8/layout/hierarchy4"/>
    <dgm:cxn modelId="{1D470478-05FE-9B4F-A14A-12BEDE447CBA}" type="presParOf" srcId="{838BEF97-9C27-4FE2-9565-944FB2BDDCAE}" destId="{92D63631-D31E-4949-A8DE-08581F7BA567}" srcOrd="0" destOrd="0" presId="urn:microsoft.com/office/officeart/2005/8/layout/hierarchy4"/>
    <dgm:cxn modelId="{ED2BEDEE-B9BB-684A-893E-D82708539716}" type="presParOf" srcId="{838BEF97-9C27-4FE2-9565-944FB2BDDCAE}" destId="{0135B7CC-DD55-4C2F-8860-FCB7F9C7DD86}" srcOrd="1" destOrd="0" presId="urn:microsoft.com/office/officeart/2005/8/layout/hierarchy4"/>
    <dgm:cxn modelId="{6B472530-E9DE-7948-9846-00F034BAA293}" type="presParOf" srcId="{838BEF97-9C27-4FE2-9565-944FB2BDDCAE}" destId="{DE88D9AD-B1DA-4A1E-BD7B-70E8DCA3102A}" srcOrd="2" destOrd="0" presId="urn:microsoft.com/office/officeart/2005/8/layout/hierarchy4"/>
    <dgm:cxn modelId="{E9132E3B-06F1-7D40-B2DD-B21B49B49376}" type="presParOf" srcId="{DE88D9AD-B1DA-4A1E-BD7B-70E8DCA3102A}" destId="{C4A20317-45FF-4F59-B834-B92AF4F0E708}" srcOrd="0" destOrd="0" presId="urn:microsoft.com/office/officeart/2005/8/layout/hierarchy4"/>
    <dgm:cxn modelId="{8A556956-D5D2-D849-A3F4-E581E9B2E222}" type="presParOf" srcId="{C4A20317-45FF-4F59-B834-B92AF4F0E708}" destId="{B6EA10D7-EFFF-4E5B-99C0-56E9A1A81DC8}" srcOrd="0" destOrd="0" presId="urn:microsoft.com/office/officeart/2005/8/layout/hierarchy4"/>
    <dgm:cxn modelId="{5BEA168D-A32F-C745-BEA8-A6E7939AF2E2}" type="presParOf" srcId="{C4A20317-45FF-4F59-B834-B92AF4F0E708}" destId="{E75FFD93-64C5-42C8-877E-03A219FFC3CE}" srcOrd="1" destOrd="0" presId="urn:microsoft.com/office/officeart/2005/8/layout/hierarchy4"/>
    <dgm:cxn modelId="{CD5462FA-D8A0-8D4E-A867-30AD83669EEB}" type="presParOf" srcId="{C4A20317-45FF-4F59-B834-B92AF4F0E708}" destId="{B12C2C0F-8C62-416A-8BD2-D3EC1304DAD3}" srcOrd="2" destOrd="0" presId="urn:microsoft.com/office/officeart/2005/8/layout/hierarchy4"/>
    <dgm:cxn modelId="{2EBDFC3E-151B-9F49-99D1-8A4FE86CFCB6}" type="presParOf" srcId="{B12C2C0F-8C62-416A-8BD2-D3EC1304DAD3}" destId="{DFFEBC36-A4D4-4800-B820-96B54B6C8FE4}" srcOrd="0" destOrd="0" presId="urn:microsoft.com/office/officeart/2005/8/layout/hierarchy4"/>
    <dgm:cxn modelId="{98263753-97C2-A94D-8574-2B9224F8EF05}" type="presParOf" srcId="{DFFEBC36-A4D4-4800-B820-96B54B6C8FE4}" destId="{61267F04-6453-4E9B-99D3-4956F7F38F1C}" srcOrd="0" destOrd="0" presId="urn:microsoft.com/office/officeart/2005/8/layout/hierarchy4"/>
    <dgm:cxn modelId="{B264A8E2-504D-EC49-B0CF-BD47A7A54A85}" type="presParOf" srcId="{DFFEBC36-A4D4-4800-B820-96B54B6C8FE4}" destId="{5B1F6774-DD73-40E0-80A0-5B88BFDEAD01}" srcOrd="1" destOrd="0" presId="urn:microsoft.com/office/officeart/2005/8/layout/hierarchy4"/>
    <dgm:cxn modelId="{D480BD3A-C78B-2047-8259-4D03205250E6}" type="presParOf" srcId="{58F94885-668D-4E27-AF92-F1CAE77579CC}" destId="{7B77BFD5-13D6-4636-BCB1-251EA16296A9}" srcOrd="3" destOrd="0" presId="urn:microsoft.com/office/officeart/2005/8/layout/hierarchy4"/>
    <dgm:cxn modelId="{7C462F0E-C75C-DA45-B268-CC398EE7911A}" type="presParOf" srcId="{58F94885-668D-4E27-AF92-F1CAE77579CC}" destId="{503BE51F-5CBE-4DDA-BD8C-D2B913CEB255}" srcOrd="4" destOrd="0" presId="urn:microsoft.com/office/officeart/2005/8/layout/hierarchy4"/>
    <dgm:cxn modelId="{2D4282A1-4395-2043-A201-9F0CA1513A49}" type="presParOf" srcId="{503BE51F-5CBE-4DDA-BD8C-D2B913CEB255}" destId="{3F703A56-FC26-4975-9CC8-4997512F1029}" srcOrd="0" destOrd="0" presId="urn:microsoft.com/office/officeart/2005/8/layout/hierarchy4"/>
    <dgm:cxn modelId="{861AA97F-924F-DE44-B879-0458BE8A80C4}" type="presParOf" srcId="{503BE51F-5CBE-4DDA-BD8C-D2B913CEB255}" destId="{9204AF93-62D8-4116-83F0-54C6E1844AC5}" srcOrd="1" destOrd="0" presId="urn:microsoft.com/office/officeart/2005/8/layout/hierarchy4"/>
    <dgm:cxn modelId="{A47D902D-7022-754D-9EB7-AC3AF5634D29}" type="presParOf" srcId="{503BE51F-5CBE-4DDA-BD8C-D2B913CEB255}" destId="{63BB3204-ED97-495F-A92D-C9F7E7C266B1}" srcOrd="2" destOrd="0" presId="urn:microsoft.com/office/officeart/2005/8/layout/hierarchy4"/>
    <dgm:cxn modelId="{5377FAE2-EFA3-A740-8B8F-B86FE285E188}" type="presParOf" srcId="{63BB3204-ED97-495F-A92D-C9F7E7C266B1}" destId="{F37FCFBD-F7C7-4730-AD45-32C4EB22F4C2}" srcOrd="0" destOrd="0" presId="urn:microsoft.com/office/officeart/2005/8/layout/hierarchy4"/>
    <dgm:cxn modelId="{2C9E3B01-D369-8F45-B9E4-0106323003D6}" type="presParOf" srcId="{F37FCFBD-F7C7-4730-AD45-32C4EB22F4C2}" destId="{85ABD096-8C6E-4A72-A7F1-3150731C9C67}" srcOrd="0" destOrd="0" presId="urn:microsoft.com/office/officeart/2005/8/layout/hierarchy4"/>
    <dgm:cxn modelId="{FD2A76CE-8595-0841-AB07-FF93596685F4}" type="presParOf" srcId="{F37FCFBD-F7C7-4730-AD45-32C4EB22F4C2}" destId="{31C4E25B-F7B2-4F80-98BB-4417A88A071B}" srcOrd="1" destOrd="0" presId="urn:microsoft.com/office/officeart/2005/8/layout/hierarchy4"/>
    <dgm:cxn modelId="{2118F42E-3050-C646-AB55-B074E3818589}" type="presParOf" srcId="{F37FCFBD-F7C7-4730-AD45-32C4EB22F4C2}" destId="{343A1F40-520C-466B-A3BB-32D60F68B122}" srcOrd="2" destOrd="0" presId="urn:microsoft.com/office/officeart/2005/8/layout/hierarchy4"/>
    <dgm:cxn modelId="{C773C8EB-403C-944A-A563-B6EAB4C9BEC2}" type="presParOf" srcId="{343A1F40-520C-466B-A3BB-32D60F68B122}" destId="{CB956711-6580-4DC5-ACF5-9F00005D1808}" srcOrd="0" destOrd="0" presId="urn:microsoft.com/office/officeart/2005/8/layout/hierarchy4"/>
    <dgm:cxn modelId="{0975CDDF-3F6B-5045-A87D-4CB715D1096C}" type="presParOf" srcId="{CB956711-6580-4DC5-ACF5-9F00005D1808}" destId="{C331AC62-7E62-479A-8BEF-0A342A20FF9A}" srcOrd="0" destOrd="0" presId="urn:microsoft.com/office/officeart/2005/8/layout/hierarchy4"/>
    <dgm:cxn modelId="{12CD4C57-B3FB-5341-BE7F-824939A940D3}" type="presParOf" srcId="{CB956711-6580-4DC5-ACF5-9F00005D1808}" destId="{CCE1F397-1CCF-4BCF-ADFD-CCBF2A08C174}" srcOrd="1" destOrd="0" presId="urn:microsoft.com/office/officeart/2005/8/layout/hierarchy4"/>
    <dgm:cxn modelId="{893722E6-982E-C54F-9298-14393448E9F7}" type="presParOf" srcId="{CB956711-6580-4DC5-ACF5-9F00005D1808}" destId="{C6763E6F-CE58-4944-9F9D-5E4696C41931}" srcOrd="2" destOrd="0" presId="urn:microsoft.com/office/officeart/2005/8/layout/hierarchy4"/>
    <dgm:cxn modelId="{6C14E5EA-DA9B-9F46-8A92-2C5EDE1DE94C}" type="presParOf" srcId="{C6763E6F-CE58-4944-9F9D-5E4696C41931}" destId="{907EF88B-EA6F-47C7-B7B9-85974A3A3B20}" srcOrd="0" destOrd="0" presId="urn:microsoft.com/office/officeart/2005/8/layout/hierarchy4"/>
    <dgm:cxn modelId="{CE3F4623-040A-6B4F-91CD-E3B453E194BC}" type="presParOf" srcId="{907EF88B-EA6F-47C7-B7B9-85974A3A3B20}" destId="{77C73865-EE94-4A8A-A337-138611D25217}" srcOrd="0" destOrd="0" presId="urn:microsoft.com/office/officeart/2005/8/layout/hierarchy4"/>
    <dgm:cxn modelId="{6FEB0C67-4C9A-A143-B753-F27F263CF1E2}" type="presParOf" srcId="{907EF88B-EA6F-47C7-B7B9-85974A3A3B20}" destId="{E405CDFB-E9DB-46B8-9F68-78E0A82292DD}" srcOrd="1" destOrd="0" presId="urn:microsoft.com/office/officeart/2005/8/layout/hierarchy4"/>
    <dgm:cxn modelId="{D31332E5-95CA-7A44-A8F7-AB7ADE36EA88}" type="presParOf" srcId="{907EF88B-EA6F-47C7-B7B9-85974A3A3B20}" destId="{7853D813-6A83-4ADD-8DAC-D1D9CFC88F85}" srcOrd="2" destOrd="0" presId="urn:microsoft.com/office/officeart/2005/8/layout/hierarchy4"/>
    <dgm:cxn modelId="{B886ED25-80B3-3F42-9866-5286BAE80C3D}" type="presParOf" srcId="{7853D813-6A83-4ADD-8DAC-D1D9CFC88F85}" destId="{55E63C73-5696-467D-90FF-10BD9B1EF822}" srcOrd="0" destOrd="0" presId="urn:microsoft.com/office/officeart/2005/8/layout/hierarchy4"/>
    <dgm:cxn modelId="{E7B39FB2-E518-614E-B12A-D5613A02CAB8}" type="presParOf" srcId="{55E63C73-5696-467D-90FF-10BD9B1EF822}" destId="{6A1171BE-6B6E-4A48-89C5-DC48C7803478}" srcOrd="0" destOrd="0" presId="urn:microsoft.com/office/officeart/2005/8/layout/hierarchy4"/>
    <dgm:cxn modelId="{D8FB8AD4-59FE-6848-86F2-1C7C9218E2F9}" type="presParOf" srcId="{55E63C73-5696-467D-90FF-10BD9B1EF822}" destId="{54EFC191-8971-492C-BFC4-C0858A4CBB1B}" srcOrd="1" destOrd="0" presId="urn:microsoft.com/office/officeart/2005/8/layout/hierarchy4"/>
    <dgm:cxn modelId="{F452FE44-E0F5-E841-ACAC-A0FB202ACEFF}" type="presParOf" srcId="{55E63C73-5696-467D-90FF-10BD9B1EF822}" destId="{C97DBF97-3297-4CEE-A098-553D559C7A52}" srcOrd="2" destOrd="0" presId="urn:microsoft.com/office/officeart/2005/8/layout/hierarchy4"/>
    <dgm:cxn modelId="{BB916B3B-AAB6-3745-AC12-231EC1CA2984}" type="presParOf" srcId="{C97DBF97-3297-4CEE-A098-553D559C7A52}" destId="{E3D6E164-B753-4F04-A299-B1689208BDA7}" srcOrd="0" destOrd="0" presId="urn:microsoft.com/office/officeart/2005/8/layout/hierarchy4"/>
    <dgm:cxn modelId="{EAB196CA-5F29-9D46-844E-F56B6C4E36AA}" type="presParOf" srcId="{E3D6E164-B753-4F04-A299-B1689208BDA7}" destId="{4E09C46A-4D8F-42E5-962D-11F213136EAE}" srcOrd="0" destOrd="0" presId="urn:microsoft.com/office/officeart/2005/8/layout/hierarchy4"/>
    <dgm:cxn modelId="{8497D8D1-C6F7-B845-8376-E61076021EDA}" type="presParOf" srcId="{E3D6E164-B753-4F04-A299-B1689208BDA7}" destId="{295E37C7-7EB0-43FE-B550-0B8116AB2731}" srcOrd="1" destOrd="0" presId="urn:microsoft.com/office/officeart/2005/8/layout/hierarchy4"/>
    <dgm:cxn modelId="{0C4FB0BF-95CC-7244-B063-0D2B0BBC8A2F}" type="presParOf" srcId="{E3D6E164-B753-4F04-A299-B1689208BDA7}" destId="{D893DDD4-4033-4538-BABB-F044232ECA36}" srcOrd="2" destOrd="0" presId="urn:microsoft.com/office/officeart/2005/8/layout/hierarchy4"/>
    <dgm:cxn modelId="{10CC2FC7-A75C-4E4A-A2F7-BE295671A119}" type="presParOf" srcId="{D893DDD4-4033-4538-BABB-F044232ECA36}" destId="{380C8F43-E924-452E-B939-508B8E384285}" srcOrd="0" destOrd="0" presId="urn:microsoft.com/office/officeart/2005/8/layout/hierarchy4"/>
    <dgm:cxn modelId="{E6A9C8E5-617A-6F45-A405-F1E06EF4F93D}" type="presParOf" srcId="{380C8F43-E924-452E-B939-508B8E384285}" destId="{151E5D2E-67A4-4375-BCD5-B2BEC7E631B1}" srcOrd="0" destOrd="0" presId="urn:microsoft.com/office/officeart/2005/8/layout/hierarchy4"/>
    <dgm:cxn modelId="{148713E9-AE19-4646-AE8E-7A0CF889B20A}" type="presParOf" srcId="{380C8F43-E924-452E-B939-508B8E384285}" destId="{AAC27C5E-863C-46C7-8444-6BE8E308A82A}" srcOrd="1" destOrd="0" presId="urn:microsoft.com/office/officeart/2005/8/layout/hierarchy4"/>
    <dgm:cxn modelId="{672FCAA3-DD6D-7746-A1AB-95AB58CD0CC8}" type="presParOf" srcId="{380C8F43-E924-452E-B939-508B8E384285}" destId="{B94812C3-2427-4790-AE1B-943C637BD264}" srcOrd="2" destOrd="0" presId="urn:microsoft.com/office/officeart/2005/8/layout/hierarchy4"/>
    <dgm:cxn modelId="{63A32A3A-39B0-C848-B89A-3BA0A8B428D5}" type="presParOf" srcId="{B94812C3-2427-4790-AE1B-943C637BD264}" destId="{BEBA2A08-E6EB-483E-97DF-88F74701CD93}" srcOrd="0" destOrd="0" presId="urn:microsoft.com/office/officeart/2005/8/layout/hierarchy4"/>
    <dgm:cxn modelId="{85ADA8A9-7101-BB44-A84E-E65EEA09B55D}" type="presParOf" srcId="{BEBA2A08-E6EB-483E-97DF-88F74701CD93}" destId="{15723CC2-0AB3-472B-9FF7-0BB86E3ED954}" srcOrd="0" destOrd="0" presId="urn:microsoft.com/office/officeart/2005/8/layout/hierarchy4"/>
    <dgm:cxn modelId="{2B01B98A-DD73-0544-B68D-799D9BE67D71}" type="presParOf" srcId="{BEBA2A08-E6EB-483E-97DF-88F74701CD93}" destId="{6842A48E-0B17-4E94-822F-BAD5760480C3}" srcOrd="1" destOrd="0" presId="urn:microsoft.com/office/officeart/2005/8/layout/hierarchy4"/>
    <dgm:cxn modelId="{DA8B6859-0446-3D43-9144-7E798F27AA0B}" type="presParOf" srcId="{58F94885-668D-4E27-AF92-F1CAE77579CC}" destId="{5F215299-F16A-47B5-AEFF-EAE19B45874B}" srcOrd="5" destOrd="0" presId="urn:microsoft.com/office/officeart/2005/8/layout/hierarchy4"/>
    <dgm:cxn modelId="{A48C8839-E677-D24D-9934-B2B4990B961A}" type="presParOf" srcId="{58F94885-668D-4E27-AF92-F1CAE77579CC}" destId="{779E6DF1-50C7-494A-AAA4-475BAA37D11C}" srcOrd="6" destOrd="0" presId="urn:microsoft.com/office/officeart/2005/8/layout/hierarchy4"/>
    <dgm:cxn modelId="{4C93288C-CFD4-4544-91A4-605B8E65D798}" type="presParOf" srcId="{779E6DF1-50C7-494A-AAA4-475BAA37D11C}" destId="{26F9189E-2D98-4775-92D5-3FAA43ACF71F}" srcOrd="0" destOrd="0" presId="urn:microsoft.com/office/officeart/2005/8/layout/hierarchy4"/>
    <dgm:cxn modelId="{C8C16501-FDF3-404E-B9D0-84461AEB71F1}" type="presParOf" srcId="{779E6DF1-50C7-494A-AAA4-475BAA37D11C}" destId="{97E06F23-1E13-4730-B86D-E130CD8A1941}" srcOrd="1" destOrd="0" presId="urn:microsoft.com/office/officeart/2005/8/layout/hierarchy4"/>
    <dgm:cxn modelId="{B773C3B5-38E6-CD48-9DE5-F9A26909E2E5}" type="presParOf" srcId="{779E6DF1-50C7-494A-AAA4-475BAA37D11C}" destId="{BF4F2356-928B-4D54-ACCC-90BB32E07EA3}" srcOrd="2" destOrd="0" presId="urn:microsoft.com/office/officeart/2005/8/layout/hierarchy4"/>
    <dgm:cxn modelId="{267845DB-5642-D94D-B59A-E7EAEBB15970}" type="presParOf" srcId="{BF4F2356-928B-4D54-ACCC-90BB32E07EA3}" destId="{8B81FF9E-A581-45D2-9819-6C142F33D9BA}" srcOrd="0" destOrd="0" presId="urn:microsoft.com/office/officeart/2005/8/layout/hierarchy4"/>
    <dgm:cxn modelId="{D7C4934C-BA50-2F45-B2D3-DBD0418230A0}" type="presParOf" srcId="{8B81FF9E-A581-45D2-9819-6C142F33D9BA}" destId="{A3684759-2531-4058-961A-C6B435AC2E8F}" srcOrd="0" destOrd="0" presId="urn:microsoft.com/office/officeart/2005/8/layout/hierarchy4"/>
    <dgm:cxn modelId="{14A76D84-6844-E148-A479-BDC6E11C72B7}" type="presParOf" srcId="{8B81FF9E-A581-45D2-9819-6C142F33D9BA}" destId="{6D07673F-1E1F-416F-94DB-776E46938895}" srcOrd="1" destOrd="0" presId="urn:microsoft.com/office/officeart/2005/8/layout/hierarchy4"/>
    <dgm:cxn modelId="{D5FB438F-14D3-1540-A9B4-5492DBB0E777}" type="presParOf" srcId="{8B81FF9E-A581-45D2-9819-6C142F33D9BA}" destId="{3EDFA306-F950-4857-8F47-082EF694D53D}" srcOrd="2" destOrd="0" presId="urn:microsoft.com/office/officeart/2005/8/layout/hierarchy4"/>
    <dgm:cxn modelId="{455554B4-4BA8-D04C-8676-E74C1F234A45}" type="presParOf" srcId="{3EDFA306-F950-4857-8F47-082EF694D53D}" destId="{B8ED9749-70E2-48EA-81A5-9815E0D69209}" srcOrd="0" destOrd="0" presId="urn:microsoft.com/office/officeart/2005/8/layout/hierarchy4"/>
    <dgm:cxn modelId="{F62E2F05-10CA-224C-857E-E281DD5D7C4A}" type="presParOf" srcId="{B8ED9749-70E2-48EA-81A5-9815E0D69209}" destId="{967FD76F-BD56-42C6-8191-881EBC6A97B0}" srcOrd="0" destOrd="0" presId="urn:microsoft.com/office/officeart/2005/8/layout/hierarchy4"/>
    <dgm:cxn modelId="{A141A91D-0798-8648-B70E-7185FA8386F9}" type="presParOf" srcId="{B8ED9749-70E2-48EA-81A5-9815E0D69209}" destId="{5E03640A-3F12-4A5E-990E-B2A0EC37BAB1}" srcOrd="1" destOrd="0" presId="urn:microsoft.com/office/officeart/2005/8/layout/hierarchy4"/>
    <dgm:cxn modelId="{639D0E19-C712-3E45-8E5F-3C4A46AE08D8}" type="presParOf" srcId="{B8ED9749-70E2-48EA-81A5-9815E0D69209}" destId="{8AF0570E-194F-4124-BDB8-C1362B32A478}" srcOrd="2" destOrd="0" presId="urn:microsoft.com/office/officeart/2005/8/layout/hierarchy4"/>
    <dgm:cxn modelId="{4A355D4E-E72D-4449-9AEB-A2EE336B0BA1}" type="presParOf" srcId="{8AF0570E-194F-4124-BDB8-C1362B32A478}" destId="{9C858D92-BC6D-4191-BB0A-F08070755085}" srcOrd="0" destOrd="0" presId="urn:microsoft.com/office/officeart/2005/8/layout/hierarchy4"/>
    <dgm:cxn modelId="{D99526DD-8248-AA42-97FB-77A657DE1880}" type="presParOf" srcId="{9C858D92-BC6D-4191-BB0A-F08070755085}" destId="{02FF9D68-07D6-47F9-8967-F208E9E1B8A5}" srcOrd="0" destOrd="0" presId="urn:microsoft.com/office/officeart/2005/8/layout/hierarchy4"/>
    <dgm:cxn modelId="{D611D5E6-813F-384D-8DD8-279CD9002EB4}" type="presParOf" srcId="{9C858D92-BC6D-4191-BB0A-F08070755085}" destId="{94E77001-EEFF-4587-B231-9F190CFAF571}" srcOrd="1" destOrd="0" presId="urn:microsoft.com/office/officeart/2005/8/layout/hierarchy4"/>
    <dgm:cxn modelId="{73504458-F248-A84B-AF81-D003AC0A6172}" type="presParOf" srcId="{9C858D92-BC6D-4191-BB0A-F08070755085}" destId="{24B58B6B-76FF-4375-A19A-D7E2480F6BFA}" srcOrd="2" destOrd="0" presId="urn:microsoft.com/office/officeart/2005/8/layout/hierarchy4"/>
    <dgm:cxn modelId="{405C8B6F-1D25-F54A-ADF4-EED5C1D49835}" type="presParOf" srcId="{24B58B6B-76FF-4375-A19A-D7E2480F6BFA}" destId="{890A8BF1-D761-4666-9886-856E6D20E7F4}" srcOrd="0" destOrd="0" presId="urn:microsoft.com/office/officeart/2005/8/layout/hierarchy4"/>
    <dgm:cxn modelId="{E43410E8-1F81-A149-A397-2EE461BFE1D4}" type="presParOf" srcId="{890A8BF1-D761-4666-9886-856E6D20E7F4}" destId="{F851E589-95EC-42BF-8640-019D17BE36DC}" srcOrd="0" destOrd="0" presId="urn:microsoft.com/office/officeart/2005/8/layout/hierarchy4"/>
    <dgm:cxn modelId="{E15C8547-B2B3-6742-89D8-0C7EB565D920}" type="presParOf" srcId="{890A8BF1-D761-4666-9886-856E6D20E7F4}" destId="{91C52A6E-AC47-4D0D-B171-3A2BFD7B9383}" srcOrd="1" destOrd="0" presId="urn:microsoft.com/office/officeart/2005/8/layout/hierarchy4"/>
    <dgm:cxn modelId="{6809E079-027B-8C40-BD35-4DC06C6433E0}" type="presParOf" srcId="{890A8BF1-D761-4666-9886-856E6D20E7F4}" destId="{4B70518B-A05C-494A-A258-10C4C3B7550D}" srcOrd="2" destOrd="0" presId="urn:microsoft.com/office/officeart/2005/8/layout/hierarchy4"/>
    <dgm:cxn modelId="{33B2896C-AC11-B640-8F59-A08411530B62}" type="presParOf" srcId="{4B70518B-A05C-494A-A258-10C4C3B7550D}" destId="{09834633-5810-4E9C-8A52-711206EC9720}" srcOrd="0" destOrd="0" presId="urn:microsoft.com/office/officeart/2005/8/layout/hierarchy4"/>
    <dgm:cxn modelId="{E535D8A4-8447-C44B-897D-70DB41495741}" type="presParOf" srcId="{09834633-5810-4E9C-8A52-711206EC9720}" destId="{A2821C2A-5DB7-49BD-8DE0-2E642C1EB56A}" srcOrd="0" destOrd="0" presId="urn:microsoft.com/office/officeart/2005/8/layout/hierarchy4"/>
    <dgm:cxn modelId="{6A45EA2B-182D-9449-9CFF-50667A57CEB4}" type="presParOf" srcId="{09834633-5810-4E9C-8A52-711206EC9720}" destId="{43FBA225-90AD-4CEC-AEB8-44DBF5AF15DA}" srcOrd="1" destOrd="0" presId="urn:microsoft.com/office/officeart/2005/8/layout/hierarchy4"/>
    <dgm:cxn modelId="{09359DA7-FC73-664B-ACB2-D2CD4F661CC5}" type="presParOf" srcId="{09834633-5810-4E9C-8A52-711206EC9720}" destId="{520D33E5-A811-4169-BE06-D02E3B84064F}" srcOrd="2" destOrd="0" presId="urn:microsoft.com/office/officeart/2005/8/layout/hierarchy4"/>
    <dgm:cxn modelId="{E33E883D-14EA-F948-9210-981DB013A571}" type="presParOf" srcId="{520D33E5-A811-4169-BE06-D02E3B84064F}" destId="{50FC2B92-528C-4EEE-99B6-771BF56207F3}" srcOrd="0" destOrd="0" presId="urn:microsoft.com/office/officeart/2005/8/layout/hierarchy4"/>
    <dgm:cxn modelId="{62924FAB-620C-824B-A835-794FFE1F490D}" type="presParOf" srcId="{50FC2B92-528C-4EEE-99B6-771BF56207F3}" destId="{1FCD5505-B126-43A3-B289-37858DB0359A}" srcOrd="0" destOrd="0" presId="urn:microsoft.com/office/officeart/2005/8/layout/hierarchy4"/>
    <dgm:cxn modelId="{113ED30B-0960-2745-8BD2-8084A3FE021D}" type="presParOf" srcId="{50FC2B92-528C-4EEE-99B6-771BF56207F3}" destId="{662FBCD8-0785-4EC2-8B66-CF45B15669E5}" srcOrd="1" destOrd="0" presId="urn:microsoft.com/office/officeart/2005/8/layout/hierarchy4"/>
    <dgm:cxn modelId="{96202918-D886-7C4A-8F5E-3FF32791BF3B}" type="presParOf" srcId="{50FC2B92-528C-4EEE-99B6-771BF56207F3}" destId="{DA0D037B-DBD8-486E-9166-F765C7579A15}" srcOrd="2" destOrd="0" presId="urn:microsoft.com/office/officeart/2005/8/layout/hierarchy4"/>
    <dgm:cxn modelId="{29948602-3249-4F40-8490-33D9B87D203A}" type="presParOf" srcId="{DA0D037B-DBD8-486E-9166-F765C7579A15}" destId="{9F144168-B144-4C43-9DF7-A1DD01A72736}" srcOrd="0" destOrd="0" presId="urn:microsoft.com/office/officeart/2005/8/layout/hierarchy4"/>
    <dgm:cxn modelId="{3ACE1AC4-C686-D549-A5ED-B39FB5871EAB}" type="presParOf" srcId="{9F144168-B144-4C43-9DF7-A1DD01A72736}" destId="{511E7FAC-2801-423B-8DD6-517AAD816811}" srcOrd="0" destOrd="0" presId="urn:microsoft.com/office/officeart/2005/8/layout/hierarchy4"/>
    <dgm:cxn modelId="{7C15CF0E-1FDA-8249-9859-25148A8B806E}" type="presParOf" srcId="{9F144168-B144-4C43-9DF7-A1DD01A72736}" destId="{129FAF1B-A131-46F2-A19F-09ADA0E5D8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BFCF54-DD4D-4D5A-BD52-FB6E34062F4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BA9EB-6F5E-46C2-A094-38D2290E813F}">
      <dgm:prSet phldrT="[Text]"/>
      <dgm:spPr/>
      <dgm:t>
        <a:bodyPr/>
        <a:lstStyle/>
        <a:p>
          <a:r>
            <a:rPr lang="en-GB" dirty="0">
              <a:solidFill>
                <a:srgbClr val="FFFF00"/>
              </a:solidFill>
            </a:rPr>
            <a:t>Fiscal Incentives? </a:t>
          </a:r>
          <a:r>
            <a:rPr lang="en-GB" dirty="0">
              <a:solidFill>
                <a:schemeClr val="bg1"/>
              </a:solidFill>
            </a:rPr>
            <a:t>v</a:t>
          </a:r>
          <a:r>
            <a:rPr lang="en-GB" dirty="0">
              <a:solidFill>
                <a:srgbClr val="800080"/>
              </a:solidFill>
            </a:rPr>
            <a:t> economic recovery barriers?</a:t>
          </a:r>
        </a:p>
      </dgm:t>
    </dgm:pt>
    <dgm:pt modelId="{DACE4482-2E9E-4436-9613-E72737F362CD}" type="parTrans" cxnId="{35A819EC-8388-4C60-8C4F-5829A460E118}">
      <dgm:prSet/>
      <dgm:spPr/>
      <dgm:t>
        <a:bodyPr/>
        <a:lstStyle/>
        <a:p>
          <a:endParaRPr lang="en-GB"/>
        </a:p>
      </dgm:t>
    </dgm:pt>
    <dgm:pt modelId="{B78EBA1E-9DE2-4D40-9ED2-67278CA60713}" type="sibTrans" cxnId="{35A819EC-8388-4C60-8C4F-5829A460E118}">
      <dgm:prSet/>
      <dgm:spPr/>
      <dgm:t>
        <a:bodyPr/>
        <a:lstStyle/>
        <a:p>
          <a:endParaRPr lang="en-GB"/>
        </a:p>
      </dgm:t>
    </dgm:pt>
    <dgm:pt modelId="{40DBF1A8-DAA2-41AE-8515-160445FB009E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err="1"/>
            <a:t>ECA</a:t>
          </a:r>
          <a:endParaRPr lang="en-GB" dirty="0"/>
        </a:p>
      </dgm:t>
    </dgm:pt>
    <dgm:pt modelId="{8D7E63DD-A09D-4E9C-8E06-BEC9FF72CA4C}" type="parTrans" cxnId="{45787C7E-E177-468F-BEAF-3BDDEAE85031}">
      <dgm:prSet/>
      <dgm:spPr/>
      <dgm:t>
        <a:bodyPr/>
        <a:lstStyle/>
        <a:p>
          <a:endParaRPr lang="en-GB"/>
        </a:p>
      </dgm:t>
    </dgm:pt>
    <dgm:pt modelId="{F1354B5C-6D27-4086-BEE3-01EA326DA7FA}" type="sibTrans" cxnId="{45787C7E-E177-468F-BEAF-3BDDEAE85031}">
      <dgm:prSet/>
      <dgm:spPr/>
      <dgm:t>
        <a:bodyPr/>
        <a:lstStyle/>
        <a:p>
          <a:endParaRPr lang="en-GB"/>
        </a:p>
      </dgm:t>
    </dgm:pt>
    <dgm:pt modelId="{CA4E5A4A-95BE-436F-8A7A-604A00598FF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600" dirty="0"/>
            <a:t>Enhanced Capital Allowance </a:t>
          </a:r>
        </a:p>
      </dgm:t>
    </dgm:pt>
    <dgm:pt modelId="{31BBA1F3-7954-4572-AA6B-8D7C238FAC3B}" type="parTrans" cxnId="{211D14F9-38EB-468B-8066-C98FC41ACB33}">
      <dgm:prSet/>
      <dgm:spPr/>
      <dgm:t>
        <a:bodyPr/>
        <a:lstStyle/>
        <a:p>
          <a:endParaRPr lang="en-GB"/>
        </a:p>
      </dgm:t>
    </dgm:pt>
    <dgm:pt modelId="{A10DE33C-1318-4F06-B339-C64A2DF87A6A}" type="sibTrans" cxnId="{211D14F9-38EB-468B-8066-C98FC41ACB33}">
      <dgm:prSet/>
      <dgm:spPr/>
      <dgm:t>
        <a:bodyPr/>
        <a:lstStyle/>
        <a:p>
          <a:endParaRPr lang="en-GB"/>
        </a:p>
      </dgm:t>
    </dgm:pt>
    <dgm:pt modelId="{2B81445E-2992-4450-A80C-BAB4ACE4FDDA}">
      <dgm:prSet phldrT="[Text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Tax reduction after installation</a:t>
          </a:r>
        </a:p>
      </dgm:t>
    </dgm:pt>
    <dgm:pt modelId="{8918878F-32D4-4312-9932-6B4968AE5E1B}" type="parTrans" cxnId="{F9D9AE88-9D7F-4F99-93AA-987835644A10}">
      <dgm:prSet/>
      <dgm:spPr/>
      <dgm:t>
        <a:bodyPr/>
        <a:lstStyle/>
        <a:p>
          <a:endParaRPr lang="en-GB"/>
        </a:p>
      </dgm:t>
    </dgm:pt>
    <dgm:pt modelId="{4A008306-36E2-4C9C-A36D-2C18CBBE8A6C}" type="sibTrans" cxnId="{F9D9AE88-9D7F-4F99-93AA-987835644A10}">
      <dgm:prSet/>
      <dgm:spPr/>
      <dgm:t>
        <a:bodyPr/>
        <a:lstStyle/>
        <a:p>
          <a:endParaRPr lang="en-GB"/>
        </a:p>
      </dgm:t>
    </dgm:pt>
    <dgm:pt modelId="{C2A7DA7D-B2C0-4069-B063-29978A51B37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3200" dirty="0" err="1"/>
            <a:t>ETL</a:t>
          </a:r>
          <a:endParaRPr lang="en-GB" sz="3200" dirty="0"/>
        </a:p>
      </dgm:t>
    </dgm:pt>
    <dgm:pt modelId="{1ED33A80-03B8-4A95-B364-ABDB995E060A}" type="parTrans" cxnId="{B318C1B2-05A7-41C4-8536-38849FCF731F}">
      <dgm:prSet/>
      <dgm:spPr/>
      <dgm:t>
        <a:bodyPr/>
        <a:lstStyle/>
        <a:p>
          <a:endParaRPr lang="en-GB"/>
        </a:p>
      </dgm:t>
    </dgm:pt>
    <dgm:pt modelId="{293ADA24-3724-4E4F-BF33-677BAB5AB22A}" type="sibTrans" cxnId="{B318C1B2-05A7-41C4-8536-38849FCF731F}">
      <dgm:prSet/>
      <dgm:spPr/>
      <dgm:t>
        <a:bodyPr/>
        <a:lstStyle/>
        <a:p>
          <a:endParaRPr lang="en-GB"/>
        </a:p>
      </dgm:t>
    </dgm:pt>
    <dgm:pt modelId="{A81B3434-465E-4A94-B28E-81283106F0CB}">
      <dgm:prSet phldrT="[Text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/>
            <a:t>Energy Technology List </a:t>
          </a:r>
        </a:p>
      </dgm:t>
    </dgm:pt>
    <dgm:pt modelId="{92A4A443-C9A5-454A-9A1E-975E83ED9737}" type="parTrans" cxnId="{EF396935-367D-4967-8193-04F1E9A2A9B3}">
      <dgm:prSet/>
      <dgm:spPr/>
      <dgm:t>
        <a:bodyPr/>
        <a:lstStyle/>
        <a:p>
          <a:endParaRPr lang="en-GB"/>
        </a:p>
      </dgm:t>
    </dgm:pt>
    <dgm:pt modelId="{8D7AD06F-1A00-42DD-B55A-557E5E20E8A8}" type="sibTrans" cxnId="{EF396935-367D-4967-8193-04F1E9A2A9B3}">
      <dgm:prSet/>
      <dgm:spPr/>
      <dgm:t>
        <a:bodyPr/>
        <a:lstStyle/>
        <a:p>
          <a:endParaRPr lang="en-GB"/>
        </a:p>
      </dgm:t>
    </dgm:pt>
    <dgm:pt modelId="{3483A741-3FCB-4E11-BC0E-452DAAF88F9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3200" dirty="0"/>
            <a:t>WTL</a:t>
          </a:r>
        </a:p>
      </dgm:t>
    </dgm:pt>
    <dgm:pt modelId="{E883D24A-6EDC-4D3B-B728-7AC524DB0EA2}" type="parTrans" cxnId="{CAAC9449-FEB1-4C2A-8D77-109656558523}">
      <dgm:prSet/>
      <dgm:spPr/>
      <dgm:t>
        <a:bodyPr/>
        <a:lstStyle/>
        <a:p>
          <a:endParaRPr lang="en-GB"/>
        </a:p>
      </dgm:t>
    </dgm:pt>
    <dgm:pt modelId="{32D22FB8-2294-42B1-98D9-B07DC71F5BE9}" type="sibTrans" cxnId="{CAAC9449-FEB1-4C2A-8D77-109656558523}">
      <dgm:prSet/>
      <dgm:spPr/>
      <dgm:t>
        <a:bodyPr/>
        <a:lstStyle/>
        <a:p>
          <a:endParaRPr lang="en-GB"/>
        </a:p>
      </dgm:t>
    </dgm:pt>
    <dgm:pt modelId="{864D80CE-CA89-4D20-B292-A44D2A74F05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600" dirty="0"/>
            <a:t>Water Technology List</a:t>
          </a:r>
        </a:p>
      </dgm:t>
    </dgm:pt>
    <dgm:pt modelId="{412C7BC6-838A-4DC0-AB51-FFC4B8D5EDC2}" type="parTrans" cxnId="{4B05E9F2-5DFF-4F0C-856E-E277CDFD3D05}">
      <dgm:prSet/>
      <dgm:spPr/>
      <dgm:t>
        <a:bodyPr/>
        <a:lstStyle/>
        <a:p>
          <a:endParaRPr lang="en-GB"/>
        </a:p>
      </dgm:t>
    </dgm:pt>
    <dgm:pt modelId="{8D1221FD-C0C7-49A7-A0FD-9A6084EB4DAF}" type="sibTrans" cxnId="{4B05E9F2-5DFF-4F0C-856E-E277CDFD3D05}">
      <dgm:prSet/>
      <dgm:spPr/>
      <dgm:t>
        <a:bodyPr/>
        <a:lstStyle/>
        <a:p>
          <a:endParaRPr lang="en-GB"/>
        </a:p>
      </dgm:t>
    </dgm:pt>
    <dgm:pt modelId="{BFC9AD02-1D78-4EC1-B3E1-EA68EA33AEA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FIT</a:t>
          </a:r>
        </a:p>
      </dgm:t>
    </dgm:pt>
    <dgm:pt modelId="{6EB4CD58-C632-4C5D-BC45-7E4ADEED84FD}" type="parTrans" cxnId="{26579270-C091-4AB6-A973-9DC7C1CAA89F}">
      <dgm:prSet/>
      <dgm:spPr/>
      <dgm:t>
        <a:bodyPr/>
        <a:lstStyle/>
        <a:p>
          <a:endParaRPr lang="en-GB"/>
        </a:p>
      </dgm:t>
    </dgm:pt>
    <dgm:pt modelId="{50A850DD-CF0D-49EF-8F21-52C7CC7A21BC}" type="sibTrans" cxnId="{26579270-C091-4AB6-A973-9DC7C1CAA89F}">
      <dgm:prSet/>
      <dgm:spPr/>
      <dgm:t>
        <a:bodyPr/>
        <a:lstStyle/>
        <a:p>
          <a:endParaRPr lang="en-GB"/>
        </a:p>
      </dgm:t>
    </dgm:pt>
    <dgm:pt modelId="{1A1E317F-068D-452A-A2E6-7EDA9534267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 dirty="0"/>
            <a:t>Feed In Tariff </a:t>
          </a:r>
        </a:p>
      </dgm:t>
    </dgm:pt>
    <dgm:pt modelId="{E058C54B-9D12-45BE-9EBB-51B53C43631F}" type="parTrans" cxnId="{B3315D4B-ED68-435D-AF41-658732A1A99D}">
      <dgm:prSet/>
      <dgm:spPr/>
      <dgm:t>
        <a:bodyPr/>
        <a:lstStyle/>
        <a:p>
          <a:endParaRPr lang="en-GB"/>
        </a:p>
      </dgm:t>
    </dgm:pt>
    <dgm:pt modelId="{6F2ABF9F-02CE-47CE-8F5A-E3786839E58D}" type="sibTrans" cxnId="{B3315D4B-ED68-435D-AF41-658732A1A99D}">
      <dgm:prSet/>
      <dgm:spPr/>
      <dgm:t>
        <a:bodyPr/>
        <a:lstStyle/>
        <a:p>
          <a:endParaRPr lang="en-GB"/>
        </a:p>
      </dgm:t>
    </dgm:pt>
    <dgm:pt modelId="{2F5D778E-97CF-4460-B526-ABE5F80B154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600" dirty="0"/>
            <a:t>Renewable Electricity Generation</a:t>
          </a:r>
        </a:p>
      </dgm:t>
    </dgm:pt>
    <dgm:pt modelId="{FBDB0F73-5B00-4476-8A79-836AD44A352B}" type="parTrans" cxnId="{FEC9CA66-401E-460E-81BE-65A87C9CFD98}">
      <dgm:prSet/>
      <dgm:spPr/>
      <dgm:t>
        <a:bodyPr/>
        <a:lstStyle/>
        <a:p>
          <a:endParaRPr lang="en-GB"/>
        </a:p>
      </dgm:t>
    </dgm:pt>
    <dgm:pt modelId="{EB08682D-1B47-45D3-ADAF-223F4F4DF85A}" type="sibTrans" cxnId="{FEC9CA66-401E-460E-81BE-65A87C9CFD98}">
      <dgm:prSet/>
      <dgm:spPr/>
      <dgm:t>
        <a:bodyPr/>
        <a:lstStyle/>
        <a:p>
          <a:endParaRPr lang="en-GB"/>
        </a:p>
      </dgm:t>
    </dgm:pt>
    <dgm:pt modelId="{D4D28BDA-A366-4561-B097-1D8EF5C255EF}">
      <dgm:prSet phldrT="[Text]" custT="1"/>
      <dgm:spPr/>
      <dgm:t>
        <a:bodyPr/>
        <a:lstStyle/>
        <a:p>
          <a:r>
            <a:rPr lang="en-GB" sz="1800" dirty="0"/>
            <a:t>Money saved</a:t>
          </a:r>
        </a:p>
      </dgm:t>
    </dgm:pt>
    <dgm:pt modelId="{33A7B336-9EBD-4ECA-9BD7-BEFF736A9637}" type="parTrans" cxnId="{8327CC0E-B78C-4A1B-AC04-DBD51C5E0562}">
      <dgm:prSet/>
      <dgm:spPr/>
      <dgm:t>
        <a:bodyPr/>
        <a:lstStyle/>
        <a:p>
          <a:endParaRPr lang="en-GB"/>
        </a:p>
      </dgm:t>
    </dgm:pt>
    <dgm:pt modelId="{222A0A31-3026-46B9-8293-B7BBCF9180AD}" type="sibTrans" cxnId="{8327CC0E-B78C-4A1B-AC04-DBD51C5E0562}">
      <dgm:prSet/>
      <dgm:spPr/>
      <dgm:t>
        <a:bodyPr/>
        <a:lstStyle/>
        <a:p>
          <a:endParaRPr lang="en-GB"/>
        </a:p>
      </dgm:t>
    </dgm:pt>
    <dgm:pt modelId="{7CAF8573-5109-42D5-836F-F10CABEFADB4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RHI</a:t>
          </a:r>
        </a:p>
      </dgm:t>
    </dgm:pt>
    <dgm:pt modelId="{AB2EFC34-D0D8-4D78-86A5-79AD46A0E157}" type="parTrans" cxnId="{CE2FAE9A-13BB-4C2D-87F5-5E25064124EE}">
      <dgm:prSet/>
      <dgm:spPr/>
      <dgm:t>
        <a:bodyPr/>
        <a:lstStyle/>
        <a:p>
          <a:endParaRPr lang="en-GB"/>
        </a:p>
      </dgm:t>
    </dgm:pt>
    <dgm:pt modelId="{0ED254EE-2E1C-4E58-ADEA-C65FD44FB2D6}" type="sibTrans" cxnId="{CE2FAE9A-13BB-4C2D-87F5-5E25064124EE}">
      <dgm:prSet/>
      <dgm:spPr/>
      <dgm:t>
        <a:bodyPr/>
        <a:lstStyle/>
        <a:p>
          <a:endParaRPr lang="en-GB"/>
        </a:p>
      </dgm:t>
    </dgm:pt>
    <dgm:pt modelId="{59E95C88-7377-4F98-A80F-7D4A1192B0F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800" dirty="0"/>
            <a:t>Renewable Heat Generation </a:t>
          </a:r>
        </a:p>
      </dgm:t>
    </dgm:pt>
    <dgm:pt modelId="{1D1EB871-6760-4498-BED7-0A35887678FE}" type="parTrans" cxnId="{24E77157-C49B-4D2B-A32D-95AAEDC196E7}">
      <dgm:prSet/>
      <dgm:spPr/>
      <dgm:t>
        <a:bodyPr/>
        <a:lstStyle/>
        <a:p>
          <a:endParaRPr lang="en-GB"/>
        </a:p>
      </dgm:t>
    </dgm:pt>
    <dgm:pt modelId="{EF635608-92D0-4C12-9DA4-69DCFFE5F6B5}" type="sibTrans" cxnId="{24E77157-C49B-4D2B-A32D-95AAEDC196E7}">
      <dgm:prSet/>
      <dgm:spPr/>
      <dgm:t>
        <a:bodyPr/>
        <a:lstStyle/>
        <a:p>
          <a:endParaRPr lang="en-GB"/>
        </a:p>
      </dgm:t>
    </dgm:pt>
    <dgm:pt modelId="{49A24F72-2272-436A-BAFA-42C09D77DBC1}">
      <dgm:prSet phldrT="[Text]" custT="1"/>
      <dgm:spPr/>
      <dgm:t>
        <a:bodyPr/>
        <a:lstStyle/>
        <a:p>
          <a:r>
            <a:rPr lang="en-GB" sz="1800" dirty="0"/>
            <a:t>Money saved</a:t>
          </a:r>
        </a:p>
      </dgm:t>
    </dgm:pt>
    <dgm:pt modelId="{F846F0F0-BF05-482B-A405-FCB3D28C70DD}" type="parTrans" cxnId="{5FF4839D-04EB-471F-89C0-4F70AD98ED88}">
      <dgm:prSet/>
      <dgm:spPr/>
      <dgm:t>
        <a:bodyPr/>
        <a:lstStyle/>
        <a:p>
          <a:endParaRPr lang="en-GB"/>
        </a:p>
      </dgm:t>
    </dgm:pt>
    <dgm:pt modelId="{6ADA57FD-DEFE-49EF-B570-AE5B1575C234}" type="sibTrans" cxnId="{5FF4839D-04EB-471F-89C0-4F70AD98ED88}">
      <dgm:prSet/>
      <dgm:spPr/>
      <dgm:t>
        <a:bodyPr/>
        <a:lstStyle/>
        <a:p>
          <a:endParaRPr lang="en-GB"/>
        </a:p>
      </dgm:t>
    </dgm:pt>
    <dgm:pt modelId="{DCCDF828-FA2A-4647-BAA6-E2C3AF4997E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600" dirty="0"/>
            <a:t>Renewable Heat</a:t>
          </a:r>
          <a:br>
            <a:rPr lang="en-GB" sz="1600" dirty="0"/>
          </a:br>
          <a:r>
            <a:rPr lang="en-GB" sz="1600" dirty="0"/>
            <a:t>Incentive </a:t>
          </a:r>
        </a:p>
      </dgm:t>
    </dgm:pt>
    <dgm:pt modelId="{E238D7F7-FBCE-4AB3-A7EE-8904CB21BE29}" type="parTrans" cxnId="{02B6B8CD-5E39-42A9-8313-F5DEE6BD131D}">
      <dgm:prSet/>
      <dgm:spPr/>
      <dgm:t>
        <a:bodyPr/>
        <a:lstStyle/>
        <a:p>
          <a:endParaRPr lang="en-GB"/>
        </a:p>
      </dgm:t>
    </dgm:pt>
    <dgm:pt modelId="{95EBA306-0F68-418A-A4B2-E169F45257EB}" type="sibTrans" cxnId="{02B6B8CD-5E39-42A9-8313-F5DEE6BD131D}">
      <dgm:prSet/>
      <dgm:spPr/>
      <dgm:t>
        <a:bodyPr/>
        <a:lstStyle/>
        <a:p>
          <a:endParaRPr lang="en-GB"/>
        </a:p>
      </dgm:t>
    </dgm:pt>
    <dgm:pt modelId="{95E0B96A-F0AE-4284-96BE-08DF35964748}">
      <dgm:prSet phldrT="[Text]" custT="1"/>
      <dgm:spPr/>
      <dgm:t>
        <a:bodyPr/>
        <a:lstStyle/>
        <a:p>
          <a:r>
            <a:rPr lang="en-GB" sz="1800" dirty="0"/>
            <a:t>Money paid back</a:t>
          </a:r>
        </a:p>
      </dgm:t>
    </dgm:pt>
    <dgm:pt modelId="{CC21C190-6EAA-4E47-B8CB-7AF40AAB709E}" type="parTrans" cxnId="{9DA99C16-E49A-420F-8051-D566DD86F0CE}">
      <dgm:prSet/>
      <dgm:spPr/>
      <dgm:t>
        <a:bodyPr/>
        <a:lstStyle/>
        <a:p>
          <a:endParaRPr lang="en-GB"/>
        </a:p>
      </dgm:t>
    </dgm:pt>
    <dgm:pt modelId="{09C795D2-251C-4549-A94B-7D080A930F36}" type="sibTrans" cxnId="{9DA99C16-E49A-420F-8051-D566DD86F0CE}">
      <dgm:prSet/>
      <dgm:spPr/>
      <dgm:t>
        <a:bodyPr/>
        <a:lstStyle/>
        <a:p>
          <a:endParaRPr lang="en-GB"/>
        </a:p>
      </dgm:t>
    </dgm:pt>
    <dgm:pt modelId="{4CF7A053-892A-4CDC-A51C-DD5C87249582}">
      <dgm:prSet phldrT="[Text]" custT="1"/>
      <dgm:spPr/>
      <dgm:t>
        <a:bodyPr/>
        <a:lstStyle/>
        <a:p>
          <a:r>
            <a:rPr lang="en-GB" sz="1600" dirty="0"/>
            <a:t>Good ROI</a:t>
          </a:r>
          <a:br>
            <a:rPr lang="en-GB" sz="1600" dirty="0"/>
          </a:br>
          <a:r>
            <a:rPr lang="en-GB" sz="1600" dirty="0"/>
            <a:t>Return On Investment </a:t>
          </a:r>
        </a:p>
      </dgm:t>
    </dgm:pt>
    <dgm:pt modelId="{43FDAC2C-0D89-4D60-99E4-9E91BDA22B1D}" type="parTrans" cxnId="{93CE44B3-B71B-4C06-84AE-ACABAE25DD67}">
      <dgm:prSet/>
      <dgm:spPr/>
      <dgm:t>
        <a:bodyPr/>
        <a:lstStyle/>
        <a:p>
          <a:endParaRPr lang="en-GB"/>
        </a:p>
      </dgm:t>
    </dgm:pt>
    <dgm:pt modelId="{D0D5B0E7-18C0-440B-AF60-7EE84FFB2DD3}" type="sibTrans" cxnId="{93CE44B3-B71B-4C06-84AE-ACABAE25DD67}">
      <dgm:prSet/>
      <dgm:spPr/>
      <dgm:t>
        <a:bodyPr/>
        <a:lstStyle/>
        <a:p>
          <a:endParaRPr lang="en-GB"/>
        </a:p>
      </dgm:t>
    </dgm:pt>
    <dgm:pt modelId="{B3467890-06DE-454E-AE68-8D89B870EEC4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CRC</a:t>
          </a:r>
        </a:p>
      </dgm:t>
    </dgm:pt>
    <dgm:pt modelId="{20DA271A-F2B7-4FB3-9665-F353016B5605}" type="parTrans" cxnId="{A0ED6A5F-0F2C-4D4A-B09A-BA9B9DBD907E}">
      <dgm:prSet/>
      <dgm:spPr/>
      <dgm:t>
        <a:bodyPr/>
        <a:lstStyle/>
        <a:p>
          <a:endParaRPr lang="en-GB"/>
        </a:p>
      </dgm:t>
    </dgm:pt>
    <dgm:pt modelId="{34DE2238-DBD2-4BCA-B9C0-D507659EFF89}" type="sibTrans" cxnId="{A0ED6A5F-0F2C-4D4A-B09A-BA9B9DBD907E}">
      <dgm:prSet/>
      <dgm:spPr/>
      <dgm:t>
        <a:bodyPr/>
        <a:lstStyle/>
        <a:p>
          <a:endParaRPr lang="en-GB"/>
        </a:p>
      </dgm:t>
    </dgm:pt>
    <dgm:pt modelId="{F3627891-1143-4DBF-910F-73F97055F0E3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Carbon Reduction Commitment</a:t>
          </a:r>
        </a:p>
      </dgm:t>
    </dgm:pt>
    <dgm:pt modelId="{299C5295-80C3-454B-B489-8D56EDF3E81A}" type="parTrans" cxnId="{4AAE5CAC-F0DD-4FA3-AEB7-9A92998D19A9}">
      <dgm:prSet/>
      <dgm:spPr/>
      <dgm:t>
        <a:bodyPr/>
        <a:lstStyle/>
        <a:p>
          <a:endParaRPr lang="en-GB"/>
        </a:p>
      </dgm:t>
    </dgm:pt>
    <dgm:pt modelId="{6F5BBB69-DCB7-4C80-9B3B-34EEF271A919}" type="sibTrans" cxnId="{4AAE5CAC-F0DD-4FA3-AEB7-9A92998D19A9}">
      <dgm:prSet/>
      <dgm:spPr/>
      <dgm:t>
        <a:bodyPr/>
        <a:lstStyle/>
        <a:p>
          <a:endParaRPr lang="en-GB"/>
        </a:p>
      </dgm:t>
    </dgm:pt>
    <dgm:pt modelId="{4C2B9F85-362A-4C0D-A5DD-FF33D4B04D5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600" dirty="0"/>
            <a:t>Big Industry Players</a:t>
          </a:r>
        </a:p>
      </dgm:t>
    </dgm:pt>
    <dgm:pt modelId="{2AAE8EF1-30FD-4BAC-93D3-C6BAB700B4BF}" type="parTrans" cxnId="{2206B650-9F45-485A-9DCC-647A9B5CB76D}">
      <dgm:prSet/>
      <dgm:spPr/>
      <dgm:t>
        <a:bodyPr/>
        <a:lstStyle/>
        <a:p>
          <a:endParaRPr lang="en-GB"/>
        </a:p>
      </dgm:t>
    </dgm:pt>
    <dgm:pt modelId="{63FA1F0A-6ACD-4D61-996D-93D2B110ABDA}" type="sibTrans" cxnId="{2206B650-9F45-485A-9DCC-647A9B5CB76D}">
      <dgm:prSet/>
      <dgm:spPr/>
      <dgm:t>
        <a:bodyPr/>
        <a:lstStyle/>
        <a:p>
          <a:endParaRPr lang="en-GB"/>
        </a:p>
      </dgm:t>
    </dgm:pt>
    <dgm:pt modelId="{1C90977B-53EF-44A6-98CC-BE6E8018D06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800" dirty="0"/>
            <a:t>Government Estate</a:t>
          </a:r>
        </a:p>
      </dgm:t>
    </dgm:pt>
    <dgm:pt modelId="{4D666D68-D165-4C1F-B205-593A23DF86A8}" type="parTrans" cxnId="{F61074E0-6642-4325-9ED1-80B32DD3BD2D}">
      <dgm:prSet/>
      <dgm:spPr/>
      <dgm:t>
        <a:bodyPr/>
        <a:lstStyle/>
        <a:p>
          <a:endParaRPr lang="en-GB"/>
        </a:p>
      </dgm:t>
    </dgm:pt>
    <dgm:pt modelId="{CB62F528-9259-4EF7-971A-C9F8093EE521}" type="sibTrans" cxnId="{F61074E0-6642-4325-9ED1-80B32DD3BD2D}">
      <dgm:prSet/>
      <dgm:spPr/>
      <dgm:t>
        <a:bodyPr/>
        <a:lstStyle/>
        <a:p>
          <a:endParaRPr lang="en-GB"/>
        </a:p>
      </dgm:t>
    </dgm:pt>
    <dgm:pt modelId="{D662A64A-4B95-487B-8643-E1B0D0C2145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Pay in advance for Carbon consumed/created</a:t>
          </a:r>
        </a:p>
      </dgm:t>
    </dgm:pt>
    <dgm:pt modelId="{632BE0FA-3E4C-4092-8939-5BED81621AE3}" type="parTrans" cxnId="{3AB54A41-828E-4108-9399-9CD01F31209D}">
      <dgm:prSet/>
      <dgm:spPr/>
      <dgm:t>
        <a:bodyPr/>
        <a:lstStyle/>
        <a:p>
          <a:endParaRPr lang="en-GB"/>
        </a:p>
      </dgm:t>
    </dgm:pt>
    <dgm:pt modelId="{99D5D06F-F289-43E8-B67B-12883D306488}" type="sibTrans" cxnId="{3AB54A41-828E-4108-9399-9CD01F31209D}">
      <dgm:prSet/>
      <dgm:spPr/>
      <dgm:t>
        <a:bodyPr/>
        <a:lstStyle/>
        <a:p>
          <a:endParaRPr lang="en-GB"/>
        </a:p>
      </dgm:t>
    </dgm:pt>
    <dgm:pt modelId="{C26FFB1B-669F-404E-861B-012C59F768C4}">
      <dgm:prSet phldrT="[Text]"/>
      <dgm:spPr/>
      <dgm:t>
        <a:bodyPr/>
        <a:lstStyle/>
        <a:p>
          <a:r>
            <a:rPr lang="en-GB" dirty="0"/>
            <a:t>Reduce Carbon to reclaim money</a:t>
          </a:r>
        </a:p>
      </dgm:t>
    </dgm:pt>
    <dgm:pt modelId="{A4E83B5D-5C3C-40F9-94FF-3A6296418FF3}" type="parTrans" cxnId="{B18EE15D-15EC-4947-870E-676969B78E4B}">
      <dgm:prSet/>
      <dgm:spPr/>
      <dgm:t>
        <a:bodyPr/>
        <a:lstStyle/>
        <a:p>
          <a:endParaRPr lang="en-GB"/>
        </a:p>
      </dgm:t>
    </dgm:pt>
    <dgm:pt modelId="{6DFDCFD0-44BC-4F98-B886-207A46937454}" type="sibTrans" cxnId="{B18EE15D-15EC-4947-870E-676969B78E4B}">
      <dgm:prSet/>
      <dgm:spPr/>
      <dgm:t>
        <a:bodyPr/>
        <a:lstStyle/>
        <a:p>
          <a:endParaRPr lang="en-GB"/>
        </a:p>
      </dgm:t>
    </dgm:pt>
    <dgm:pt modelId="{1DF3BF59-9E93-434D-8C96-5C2C6D090EFA}">
      <dgm:prSet phldrT="[Text]" custT="1"/>
      <dgm:spPr/>
      <dgm:t>
        <a:bodyPr/>
        <a:lstStyle/>
        <a:p>
          <a:r>
            <a:rPr lang="en-GB" sz="1800" dirty="0"/>
            <a:t>Energy efficiency</a:t>
          </a:r>
        </a:p>
      </dgm:t>
    </dgm:pt>
    <dgm:pt modelId="{8A6C0D03-05FE-48EC-85E1-BB09EB55265A}" type="parTrans" cxnId="{EDA23C20-F0A2-4956-B1EA-A641DF619863}">
      <dgm:prSet/>
      <dgm:spPr/>
      <dgm:t>
        <a:bodyPr/>
        <a:lstStyle/>
        <a:p>
          <a:endParaRPr lang="en-GB"/>
        </a:p>
      </dgm:t>
    </dgm:pt>
    <dgm:pt modelId="{2D4BB8AC-92BE-4EDD-AE0F-FBEC1C58E694}" type="sibTrans" cxnId="{EDA23C20-F0A2-4956-B1EA-A641DF619863}">
      <dgm:prSet/>
      <dgm:spPr/>
      <dgm:t>
        <a:bodyPr/>
        <a:lstStyle/>
        <a:p>
          <a:endParaRPr lang="en-GB"/>
        </a:p>
      </dgm:t>
    </dgm:pt>
    <dgm:pt modelId="{1629649D-85F6-493E-ACEB-4E4A5CE379AA}">
      <dgm:prSet phldrT="[Text]" custT="1"/>
      <dgm:spPr/>
      <dgm:t>
        <a:bodyPr/>
        <a:lstStyle/>
        <a:p>
          <a:r>
            <a:rPr lang="en-GB" sz="1800" dirty="0"/>
            <a:t>Money paid back</a:t>
          </a:r>
        </a:p>
      </dgm:t>
    </dgm:pt>
    <dgm:pt modelId="{0EE62070-F271-4FEB-9093-2F444489731C}" type="parTrans" cxnId="{15B609C7-B7A7-4262-960E-A437718E4F5B}">
      <dgm:prSet/>
      <dgm:spPr/>
      <dgm:t>
        <a:bodyPr/>
        <a:lstStyle/>
        <a:p>
          <a:endParaRPr lang="en-GB"/>
        </a:p>
      </dgm:t>
    </dgm:pt>
    <dgm:pt modelId="{89D9C7F6-B2F4-4B65-89CA-C7F31C50F171}" type="sibTrans" cxnId="{15B609C7-B7A7-4262-960E-A437718E4F5B}">
      <dgm:prSet/>
      <dgm:spPr/>
      <dgm:t>
        <a:bodyPr/>
        <a:lstStyle/>
        <a:p>
          <a:endParaRPr lang="en-GB"/>
        </a:p>
      </dgm:t>
    </dgm:pt>
    <dgm:pt modelId="{671C170B-F52C-4956-9546-1ECF2146BDDD}">
      <dgm:prSet phldrT="[Text]" custT="1"/>
      <dgm:spPr/>
      <dgm:t>
        <a:bodyPr/>
        <a:lstStyle/>
        <a:p>
          <a:r>
            <a:rPr lang="en-GB" sz="1600" dirty="0"/>
            <a:t>Good ROI</a:t>
          </a:r>
          <a:br>
            <a:rPr lang="en-GB" sz="1600" dirty="0"/>
          </a:br>
          <a:r>
            <a:rPr lang="en-GB" sz="1600" dirty="0"/>
            <a:t>Return On Investment </a:t>
          </a:r>
        </a:p>
      </dgm:t>
    </dgm:pt>
    <dgm:pt modelId="{F29148F7-3732-4348-973C-457926C6FD8F}" type="parTrans" cxnId="{6A1788E4-E0F0-4407-967A-4656C97E7056}">
      <dgm:prSet/>
      <dgm:spPr/>
      <dgm:t>
        <a:bodyPr/>
        <a:lstStyle/>
        <a:p>
          <a:endParaRPr lang="en-GB"/>
        </a:p>
      </dgm:t>
    </dgm:pt>
    <dgm:pt modelId="{B8608843-00E0-4BEB-B1A3-625AF222D916}" type="sibTrans" cxnId="{6A1788E4-E0F0-4407-967A-4656C97E7056}">
      <dgm:prSet/>
      <dgm:spPr/>
      <dgm:t>
        <a:bodyPr/>
        <a:lstStyle/>
        <a:p>
          <a:endParaRPr lang="en-GB"/>
        </a:p>
      </dgm:t>
    </dgm:pt>
    <dgm:pt modelId="{ABC8F626-E78E-491C-8484-306E4EE41E47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Government decides the rewards are too generous: turned into tax</a:t>
          </a:r>
        </a:p>
      </dgm:t>
    </dgm:pt>
    <dgm:pt modelId="{D68B05CD-1C18-4583-9C10-87F249D64476}" type="parTrans" cxnId="{B7F7C42B-8547-4D16-99B9-FE12BA8D78FA}">
      <dgm:prSet/>
      <dgm:spPr/>
      <dgm:t>
        <a:bodyPr/>
        <a:lstStyle/>
        <a:p>
          <a:endParaRPr lang="en-GB"/>
        </a:p>
      </dgm:t>
    </dgm:pt>
    <dgm:pt modelId="{A02F9670-30AD-4D0E-8113-7A00B21D809B}" type="sibTrans" cxnId="{B7F7C42B-8547-4D16-99B9-FE12BA8D78FA}">
      <dgm:prSet/>
      <dgm:spPr/>
      <dgm:t>
        <a:bodyPr/>
        <a:lstStyle/>
        <a:p>
          <a:endParaRPr lang="en-GB"/>
        </a:p>
      </dgm:t>
    </dgm:pt>
    <dgm:pt modelId="{FDDC43B2-08E1-4DC6-BDA6-31B3450A1D3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Government decides the rewards are too generous</a:t>
          </a:r>
        </a:p>
      </dgm:t>
    </dgm:pt>
    <dgm:pt modelId="{8C85259A-9F7C-4078-9F42-0C48BE311C08}" type="parTrans" cxnId="{EFC89303-FA76-46DB-9EAD-C2F630653FBB}">
      <dgm:prSet/>
      <dgm:spPr/>
      <dgm:t>
        <a:bodyPr/>
        <a:lstStyle/>
        <a:p>
          <a:endParaRPr lang="en-GB"/>
        </a:p>
      </dgm:t>
    </dgm:pt>
    <dgm:pt modelId="{D27FABB0-8683-47A2-970F-02C1E92E4831}" type="sibTrans" cxnId="{EFC89303-FA76-46DB-9EAD-C2F630653FBB}">
      <dgm:prSet/>
      <dgm:spPr/>
      <dgm:t>
        <a:bodyPr/>
        <a:lstStyle/>
        <a:p>
          <a:endParaRPr lang="en-GB"/>
        </a:p>
      </dgm:t>
    </dgm:pt>
    <dgm:pt modelId="{5E60D1ED-A09F-44DF-A150-8744F2707F3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Government decides the rewards are too generous?</a:t>
          </a:r>
        </a:p>
      </dgm:t>
    </dgm:pt>
    <dgm:pt modelId="{17B0C825-290E-4F60-B5BB-FFF0D4AFCCB7}" type="parTrans" cxnId="{8C42C4DB-B31D-4A6B-BB7C-11D448B7A4A5}">
      <dgm:prSet/>
      <dgm:spPr/>
      <dgm:t>
        <a:bodyPr/>
        <a:lstStyle/>
        <a:p>
          <a:endParaRPr lang="en-GB"/>
        </a:p>
      </dgm:t>
    </dgm:pt>
    <dgm:pt modelId="{ED29FADE-8E3A-4F84-9097-973FFF55E789}" type="sibTrans" cxnId="{8C42C4DB-B31D-4A6B-BB7C-11D448B7A4A5}">
      <dgm:prSet/>
      <dgm:spPr/>
      <dgm:t>
        <a:bodyPr/>
        <a:lstStyle/>
        <a:p>
          <a:endParaRPr lang="en-GB"/>
        </a:p>
      </dgm:t>
    </dgm:pt>
    <dgm:pt modelId="{4BD7C338-BEE0-4D16-89DA-773A2F16429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800" dirty="0"/>
            <a:t>Complex paperwork</a:t>
          </a:r>
        </a:p>
      </dgm:t>
    </dgm:pt>
    <dgm:pt modelId="{81A40E81-61A2-418E-B0A5-E201EDA63BFE}" type="parTrans" cxnId="{6ED32574-ABA6-4F79-88FC-D0676C71C135}">
      <dgm:prSet/>
      <dgm:spPr/>
      <dgm:t>
        <a:bodyPr/>
        <a:lstStyle/>
        <a:p>
          <a:endParaRPr lang="en-GB"/>
        </a:p>
      </dgm:t>
    </dgm:pt>
    <dgm:pt modelId="{53965F27-FA14-4F6E-BDB5-7200513C1541}" type="sibTrans" cxnId="{6ED32574-ABA6-4F79-88FC-D0676C71C135}">
      <dgm:prSet/>
      <dgm:spPr/>
      <dgm:t>
        <a:bodyPr/>
        <a:lstStyle/>
        <a:p>
          <a:endParaRPr lang="en-GB"/>
        </a:p>
      </dgm:t>
    </dgm:pt>
    <dgm:pt modelId="{D1030957-90A0-4EB1-965C-2C58E9C6AC35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FIT reduced to 21p then less &amp; based in EE Certs</a:t>
          </a:r>
          <a:endParaRPr lang="en-GB" dirty="0"/>
        </a:p>
      </dgm:t>
    </dgm:pt>
    <dgm:pt modelId="{E28D34E9-64A6-458B-A3B9-68B72BEBA8A5}" type="parTrans" cxnId="{2B21033E-2694-4C0C-A26E-0B84B301D34F}">
      <dgm:prSet/>
      <dgm:spPr/>
      <dgm:t>
        <a:bodyPr/>
        <a:lstStyle/>
        <a:p>
          <a:endParaRPr lang="en-GB"/>
        </a:p>
      </dgm:t>
    </dgm:pt>
    <dgm:pt modelId="{A0A78814-88D0-41B1-BDEB-E23CE0E7B910}" type="sibTrans" cxnId="{2B21033E-2694-4C0C-A26E-0B84B301D34F}">
      <dgm:prSet/>
      <dgm:spPr/>
      <dgm:t>
        <a:bodyPr/>
        <a:lstStyle/>
        <a:p>
          <a:endParaRPr lang="en-GB"/>
        </a:p>
      </dgm:t>
    </dgm:pt>
    <dgm:pt modelId="{09F3254C-A13D-4106-B6E4-EA968B14FC8E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Keep an eye on the news</a:t>
          </a:r>
        </a:p>
      </dgm:t>
    </dgm:pt>
    <dgm:pt modelId="{A6A3B929-7387-4A95-976C-002909AF21D4}" type="parTrans" cxnId="{14A95A63-B8FD-4058-B2B0-8666F94A2AB3}">
      <dgm:prSet/>
      <dgm:spPr/>
      <dgm:t>
        <a:bodyPr/>
        <a:lstStyle/>
        <a:p>
          <a:endParaRPr lang="en-GB"/>
        </a:p>
      </dgm:t>
    </dgm:pt>
    <dgm:pt modelId="{117F1DA9-FC73-4826-A59B-FF69CADA1414}" type="sibTrans" cxnId="{14A95A63-B8FD-4058-B2B0-8666F94A2AB3}">
      <dgm:prSet/>
      <dgm:spPr/>
      <dgm:t>
        <a:bodyPr/>
        <a:lstStyle/>
        <a:p>
          <a:endParaRPr lang="en-GB"/>
        </a:p>
      </dgm:t>
    </dgm:pt>
    <dgm:pt modelId="{F4041CB2-9125-4A7E-BEB8-5D40AA1ECF9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VAT</a:t>
          </a:r>
        </a:p>
      </dgm:t>
    </dgm:pt>
    <dgm:pt modelId="{E354CB6B-CC7D-48DD-B71B-0E6E75C22471}" type="parTrans" cxnId="{62E58431-4AAD-49B0-AA0B-F46C3A80D1E1}">
      <dgm:prSet/>
      <dgm:spPr/>
      <dgm:t>
        <a:bodyPr/>
        <a:lstStyle/>
        <a:p>
          <a:endParaRPr lang="en-GB"/>
        </a:p>
      </dgm:t>
    </dgm:pt>
    <dgm:pt modelId="{C0F7A6BE-5ACF-43FD-9A96-3CF173312C10}" type="sibTrans" cxnId="{62E58431-4AAD-49B0-AA0B-F46C3A80D1E1}">
      <dgm:prSet/>
      <dgm:spPr/>
      <dgm:t>
        <a:bodyPr/>
        <a:lstStyle/>
        <a:p>
          <a:endParaRPr lang="en-GB"/>
        </a:p>
      </dgm:t>
    </dgm:pt>
    <dgm:pt modelId="{D16E9D1B-7444-4A9A-BC80-C20EB1A00F55}">
      <dgm:prSet phldrT="[Text]" custT="1"/>
      <dgm:spPr>
        <a:solidFill>
          <a:srgbClr val="33CC33"/>
        </a:solidFill>
      </dgm:spPr>
      <dgm:t>
        <a:bodyPr/>
        <a:lstStyle/>
        <a:p>
          <a:r>
            <a:rPr lang="en-GB" sz="1600" dirty="0"/>
            <a:t>New Build 0%</a:t>
          </a:r>
        </a:p>
      </dgm:t>
    </dgm:pt>
    <dgm:pt modelId="{062FDEB9-A5CE-4CEB-BC75-E9AA672B7F7F}" type="parTrans" cxnId="{C2A49D5D-80A7-4E1F-81D4-3E1D3D080B6D}">
      <dgm:prSet/>
      <dgm:spPr/>
      <dgm:t>
        <a:bodyPr/>
        <a:lstStyle/>
        <a:p>
          <a:endParaRPr lang="en-GB"/>
        </a:p>
      </dgm:t>
    </dgm:pt>
    <dgm:pt modelId="{7313747E-9783-4864-BB00-8DEEEF542B80}" type="sibTrans" cxnId="{C2A49D5D-80A7-4E1F-81D4-3E1D3D080B6D}">
      <dgm:prSet/>
      <dgm:spPr/>
      <dgm:t>
        <a:bodyPr/>
        <a:lstStyle/>
        <a:p>
          <a:endParaRPr lang="en-GB"/>
        </a:p>
      </dgm:t>
    </dgm:pt>
    <dgm:pt modelId="{0546A803-6BEF-48DA-8F19-E819448F8F3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RMI +20%</a:t>
          </a:r>
        </a:p>
      </dgm:t>
    </dgm:pt>
    <dgm:pt modelId="{2BD3626E-BD18-4DD8-83F1-1F1CFB5AECDA}" type="parTrans" cxnId="{8D2E0279-744C-45D5-8365-033058B5984D}">
      <dgm:prSet/>
      <dgm:spPr/>
      <dgm:t>
        <a:bodyPr/>
        <a:lstStyle/>
        <a:p>
          <a:endParaRPr lang="en-GB"/>
        </a:p>
      </dgm:t>
    </dgm:pt>
    <dgm:pt modelId="{8F138552-0A26-47CF-9026-2A12806923BB}" type="sibTrans" cxnId="{8D2E0279-744C-45D5-8365-033058B5984D}">
      <dgm:prSet/>
      <dgm:spPr/>
      <dgm:t>
        <a:bodyPr/>
        <a:lstStyle/>
        <a:p>
          <a:endParaRPr lang="en-GB"/>
        </a:p>
      </dgm:t>
    </dgm:pt>
    <dgm:pt modelId="{8129D0AF-6318-4F1E-9A74-51F407ED748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Energy saving +20%</a:t>
          </a:r>
        </a:p>
      </dgm:t>
    </dgm:pt>
    <dgm:pt modelId="{1A2B933D-66FB-4A5C-9CE2-A73F29B10005}" type="parTrans" cxnId="{3B0051BD-9279-485B-85CC-B80122504887}">
      <dgm:prSet/>
      <dgm:spPr/>
      <dgm:t>
        <a:bodyPr/>
        <a:lstStyle/>
        <a:p>
          <a:endParaRPr lang="en-GB"/>
        </a:p>
      </dgm:t>
    </dgm:pt>
    <dgm:pt modelId="{CE05B3BA-14D1-4501-9113-F6796C94540E}" type="sibTrans" cxnId="{3B0051BD-9279-485B-85CC-B80122504887}">
      <dgm:prSet/>
      <dgm:spPr/>
      <dgm:t>
        <a:bodyPr/>
        <a:lstStyle/>
        <a:p>
          <a:endParaRPr lang="en-GB"/>
        </a:p>
      </dgm:t>
    </dgm:pt>
    <dgm:pt modelId="{2B84B2F9-4F4F-4BCA-B981-8AFA9DA9EF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Refurbishment +20%</a:t>
          </a:r>
        </a:p>
      </dgm:t>
    </dgm:pt>
    <dgm:pt modelId="{05D12DEE-D8D9-4EC2-ABAC-A1AA934384B9}" type="parTrans" cxnId="{47777AB2-866D-4F50-BAC9-039A6356FBCD}">
      <dgm:prSet/>
      <dgm:spPr/>
      <dgm:t>
        <a:bodyPr/>
        <a:lstStyle/>
        <a:p>
          <a:endParaRPr lang="en-GB"/>
        </a:p>
      </dgm:t>
    </dgm:pt>
    <dgm:pt modelId="{2B84200F-01C9-4D21-BD60-555DB4382C90}" type="sibTrans" cxnId="{47777AB2-866D-4F50-BAC9-039A6356FBCD}">
      <dgm:prSet/>
      <dgm:spPr/>
      <dgm:t>
        <a:bodyPr/>
        <a:lstStyle/>
        <a:p>
          <a:endParaRPr lang="en-GB"/>
        </a:p>
      </dgm:t>
    </dgm:pt>
    <dgm:pt modelId="{D67ECDBB-239F-4811-8A76-1B6164518DB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Retrofit +20%</a:t>
          </a:r>
        </a:p>
      </dgm:t>
    </dgm:pt>
    <dgm:pt modelId="{268AD043-CA93-4896-BD69-4399A16F40E3}" type="parTrans" cxnId="{C580DAFC-88F6-424D-87A1-399862CDB506}">
      <dgm:prSet/>
      <dgm:spPr/>
      <dgm:t>
        <a:bodyPr/>
        <a:lstStyle/>
        <a:p>
          <a:endParaRPr lang="en-GB"/>
        </a:p>
      </dgm:t>
    </dgm:pt>
    <dgm:pt modelId="{BE2AF50C-D67E-4A11-A943-A76C0D069900}" type="sibTrans" cxnId="{C580DAFC-88F6-424D-87A1-399862CDB506}">
      <dgm:prSet/>
      <dgm:spPr/>
      <dgm:t>
        <a:bodyPr/>
        <a:lstStyle/>
        <a:p>
          <a:endParaRPr lang="en-GB"/>
        </a:p>
      </dgm:t>
    </dgm:pt>
    <dgm:pt modelId="{355DF896-0574-463B-A5BD-5B6017D1779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Carbon Reduction +20%</a:t>
          </a:r>
        </a:p>
      </dgm:t>
    </dgm:pt>
    <dgm:pt modelId="{026DB3F6-CD09-41D0-8706-D88F5D02D810}" type="parTrans" cxnId="{A858D348-4656-4406-AF10-4EFF2AF0E3A9}">
      <dgm:prSet/>
      <dgm:spPr/>
      <dgm:t>
        <a:bodyPr/>
        <a:lstStyle/>
        <a:p>
          <a:endParaRPr lang="en-GB"/>
        </a:p>
      </dgm:t>
    </dgm:pt>
    <dgm:pt modelId="{DC324FB3-70E2-4E85-BE45-1566F790A076}" type="sibTrans" cxnId="{A858D348-4656-4406-AF10-4EFF2AF0E3A9}">
      <dgm:prSet/>
      <dgm:spPr/>
      <dgm:t>
        <a:bodyPr/>
        <a:lstStyle/>
        <a:p>
          <a:endParaRPr lang="en-GB"/>
        </a:p>
      </dgm:t>
    </dgm:pt>
    <dgm:pt modelId="{6E50CF22-420C-4F76-8260-4890CB02EED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Low carbon Materials +20%</a:t>
          </a:r>
        </a:p>
      </dgm:t>
    </dgm:pt>
    <dgm:pt modelId="{E551EEC0-BB86-4BF5-BA8E-4AF71294324B}" type="parTrans" cxnId="{93A9F796-84DA-46CF-8FD3-C6A046E7BB75}">
      <dgm:prSet/>
      <dgm:spPr/>
      <dgm:t>
        <a:bodyPr/>
        <a:lstStyle/>
        <a:p>
          <a:endParaRPr lang="en-GB"/>
        </a:p>
      </dgm:t>
    </dgm:pt>
    <dgm:pt modelId="{9E536958-050D-48DD-8302-CFCF0EF80465}" type="sibTrans" cxnId="{93A9F796-84DA-46CF-8FD3-C6A046E7BB75}">
      <dgm:prSet/>
      <dgm:spPr/>
      <dgm:t>
        <a:bodyPr/>
        <a:lstStyle/>
        <a:p>
          <a:endParaRPr lang="en-GB"/>
        </a:p>
      </dgm:t>
    </dgm:pt>
    <dgm:pt modelId="{16B8B0DA-F4D6-4342-89F2-7DBC97CCC39E}" type="pres">
      <dgm:prSet presAssocID="{CBBFCF54-DD4D-4D5A-BD52-FB6E34062F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E93F21-47C7-4D28-B757-640E54CF6FF6}" type="pres">
      <dgm:prSet presAssocID="{19FBA9EB-6F5E-46C2-A094-38D2290E813F}" presName="vertOne" presStyleCnt="0"/>
      <dgm:spPr/>
    </dgm:pt>
    <dgm:pt modelId="{AEB68909-DE8E-4EBA-8602-AB7CF8D34A1C}" type="pres">
      <dgm:prSet presAssocID="{19FBA9EB-6F5E-46C2-A094-38D2290E813F}" presName="txOne" presStyleLbl="node0" presStyleIdx="0" presStyleCnt="1" custLinFactY="-270689" custLinFactNeighborX="-25054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72557-2D3A-4EA5-A53C-331D01C4C0C2}" type="pres">
      <dgm:prSet presAssocID="{19FBA9EB-6F5E-46C2-A094-38D2290E813F}" presName="parTransOne" presStyleCnt="0"/>
      <dgm:spPr/>
    </dgm:pt>
    <dgm:pt modelId="{58F94885-668D-4E27-AF92-F1CAE77579CC}" type="pres">
      <dgm:prSet presAssocID="{19FBA9EB-6F5E-46C2-A094-38D2290E813F}" presName="horzOne" presStyleCnt="0"/>
      <dgm:spPr/>
    </dgm:pt>
    <dgm:pt modelId="{A3C71C81-ADE9-43D0-A586-8F1DE4DF9E47}" type="pres">
      <dgm:prSet presAssocID="{B3467890-06DE-454E-AE68-8D89B870EEC4}" presName="vertTwo" presStyleCnt="0"/>
      <dgm:spPr/>
    </dgm:pt>
    <dgm:pt modelId="{34211EF8-D1B7-4FDD-B4B2-040623236C29}" type="pres">
      <dgm:prSet presAssocID="{B3467890-06DE-454E-AE68-8D89B870EEC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1B3E0-9FCC-4AB1-BD40-2A03CDAC3C1E}" type="pres">
      <dgm:prSet presAssocID="{B3467890-06DE-454E-AE68-8D89B870EEC4}" presName="parTransTwo" presStyleCnt="0"/>
      <dgm:spPr/>
    </dgm:pt>
    <dgm:pt modelId="{BE1081B5-DAE2-47F5-A7BF-DACF8F6897AC}" type="pres">
      <dgm:prSet presAssocID="{B3467890-06DE-454E-AE68-8D89B870EEC4}" presName="horzTwo" presStyleCnt="0"/>
      <dgm:spPr/>
    </dgm:pt>
    <dgm:pt modelId="{7EB6C660-8E09-4B2B-9823-6696F242AB0B}" type="pres">
      <dgm:prSet presAssocID="{F3627891-1143-4DBF-910F-73F97055F0E3}" presName="vertThree" presStyleCnt="0"/>
      <dgm:spPr/>
    </dgm:pt>
    <dgm:pt modelId="{63BEC69C-0587-4D14-834F-4F23D4599D47}" type="pres">
      <dgm:prSet presAssocID="{F3627891-1143-4DBF-910F-73F97055F0E3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CE8682-B3B3-473F-AC75-50AF6684B287}" type="pres">
      <dgm:prSet presAssocID="{F3627891-1143-4DBF-910F-73F97055F0E3}" presName="parTransThree" presStyleCnt="0"/>
      <dgm:spPr/>
    </dgm:pt>
    <dgm:pt modelId="{A573668D-99C8-4777-AEDD-1BF673BBEAB1}" type="pres">
      <dgm:prSet presAssocID="{F3627891-1143-4DBF-910F-73F97055F0E3}" presName="horzThree" presStyleCnt="0"/>
      <dgm:spPr/>
    </dgm:pt>
    <dgm:pt modelId="{F4CA1654-B043-4AC3-9250-5B4D2655D3B5}" type="pres">
      <dgm:prSet presAssocID="{4C2B9F85-362A-4C0D-A5DD-FF33D4B04D53}" presName="vertFour" presStyleCnt="0">
        <dgm:presLayoutVars>
          <dgm:chPref val="3"/>
        </dgm:presLayoutVars>
      </dgm:prSet>
      <dgm:spPr/>
    </dgm:pt>
    <dgm:pt modelId="{96A7AF1D-B675-484F-A9A1-5682D8A591F3}" type="pres">
      <dgm:prSet presAssocID="{4C2B9F85-362A-4C0D-A5DD-FF33D4B04D53}" presName="txFour" presStyleLbl="node4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857302-320C-415E-8900-C3500F8441D5}" type="pres">
      <dgm:prSet presAssocID="{4C2B9F85-362A-4C0D-A5DD-FF33D4B04D53}" presName="parTransFour" presStyleCnt="0"/>
      <dgm:spPr/>
    </dgm:pt>
    <dgm:pt modelId="{19CD3409-8D66-47E9-8DFF-245515455485}" type="pres">
      <dgm:prSet presAssocID="{4C2B9F85-362A-4C0D-A5DD-FF33D4B04D53}" presName="horzFour" presStyleCnt="0"/>
      <dgm:spPr/>
    </dgm:pt>
    <dgm:pt modelId="{3A669C2E-C092-4DFB-9508-D9E723DE1C54}" type="pres">
      <dgm:prSet presAssocID="{1C90977B-53EF-44A6-98CC-BE6E8018D065}" presName="vertFour" presStyleCnt="0">
        <dgm:presLayoutVars>
          <dgm:chPref val="3"/>
        </dgm:presLayoutVars>
      </dgm:prSet>
      <dgm:spPr/>
    </dgm:pt>
    <dgm:pt modelId="{D004FBF0-BCC5-4CD7-954C-F0744E379170}" type="pres">
      <dgm:prSet presAssocID="{1C90977B-53EF-44A6-98CC-BE6E8018D065}" presName="txFour" presStyleLbl="node4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EA74BF-8EEB-4127-9EC8-C828732A5512}" type="pres">
      <dgm:prSet presAssocID="{1C90977B-53EF-44A6-98CC-BE6E8018D065}" presName="parTransFour" presStyleCnt="0"/>
      <dgm:spPr/>
    </dgm:pt>
    <dgm:pt modelId="{F10F7D35-F7C7-4103-8F40-6960AA9CAA12}" type="pres">
      <dgm:prSet presAssocID="{1C90977B-53EF-44A6-98CC-BE6E8018D065}" presName="horzFour" presStyleCnt="0"/>
      <dgm:spPr/>
    </dgm:pt>
    <dgm:pt modelId="{7991C0AB-B3AC-49F5-8CC1-2A155011D9FC}" type="pres">
      <dgm:prSet presAssocID="{D662A64A-4B95-487B-8643-E1B0D0C21458}" presName="vertFour" presStyleCnt="0">
        <dgm:presLayoutVars>
          <dgm:chPref val="3"/>
        </dgm:presLayoutVars>
      </dgm:prSet>
      <dgm:spPr/>
    </dgm:pt>
    <dgm:pt modelId="{3D24F8C8-63C9-4861-B8E6-3580776706D2}" type="pres">
      <dgm:prSet presAssocID="{D662A64A-4B95-487B-8643-E1B0D0C21458}" presName="txFour" presStyleLbl="node4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39FF3-D954-467F-8C3F-1680D2FB8EB2}" type="pres">
      <dgm:prSet presAssocID="{D662A64A-4B95-487B-8643-E1B0D0C21458}" presName="parTransFour" presStyleCnt="0"/>
      <dgm:spPr/>
    </dgm:pt>
    <dgm:pt modelId="{322BE409-6560-4B60-BBD0-1B5FE4151417}" type="pres">
      <dgm:prSet presAssocID="{D662A64A-4B95-487B-8643-E1B0D0C21458}" presName="horzFour" presStyleCnt="0"/>
      <dgm:spPr/>
    </dgm:pt>
    <dgm:pt modelId="{35DDA716-589F-46B7-8A23-9AC915986CEA}" type="pres">
      <dgm:prSet presAssocID="{C26FFB1B-669F-404E-861B-012C59F768C4}" presName="vertFour" presStyleCnt="0">
        <dgm:presLayoutVars>
          <dgm:chPref val="3"/>
        </dgm:presLayoutVars>
      </dgm:prSet>
      <dgm:spPr/>
    </dgm:pt>
    <dgm:pt modelId="{9BEB20C8-465F-4F12-8FDC-E730DDC3F6D7}" type="pres">
      <dgm:prSet presAssocID="{C26FFB1B-669F-404E-861B-012C59F768C4}" presName="txFour" presStyleLbl="node4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54B86-4F22-4E40-A596-FA55DFE21281}" type="pres">
      <dgm:prSet presAssocID="{C26FFB1B-669F-404E-861B-012C59F768C4}" presName="parTransFour" presStyleCnt="0"/>
      <dgm:spPr/>
    </dgm:pt>
    <dgm:pt modelId="{5DD392E1-8209-4A6F-BFDC-52CAF5406508}" type="pres">
      <dgm:prSet presAssocID="{C26FFB1B-669F-404E-861B-012C59F768C4}" presName="horzFour" presStyleCnt="0"/>
      <dgm:spPr/>
    </dgm:pt>
    <dgm:pt modelId="{859AA5C7-2A95-49EF-855B-4411E39F22A5}" type="pres">
      <dgm:prSet presAssocID="{1DF3BF59-9E93-434D-8C96-5C2C6D090EFA}" presName="vertFour" presStyleCnt="0">
        <dgm:presLayoutVars>
          <dgm:chPref val="3"/>
        </dgm:presLayoutVars>
      </dgm:prSet>
      <dgm:spPr/>
    </dgm:pt>
    <dgm:pt modelId="{CB71F86D-6F99-4046-80E1-2B076D8847E5}" type="pres">
      <dgm:prSet presAssocID="{1DF3BF59-9E93-434D-8C96-5C2C6D090EFA}" presName="txFour" presStyleLbl="node4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2327D0-2774-4F53-AFF1-47AD158E6302}" type="pres">
      <dgm:prSet presAssocID="{1DF3BF59-9E93-434D-8C96-5C2C6D090EFA}" presName="parTransFour" presStyleCnt="0"/>
      <dgm:spPr/>
    </dgm:pt>
    <dgm:pt modelId="{0360FA6C-7B77-4049-9F71-9C6E8DFF1BAB}" type="pres">
      <dgm:prSet presAssocID="{1DF3BF59-9E93-434D-8C96-5C2C6D090EFA}" presName="horzFour" presStyleCnt="0"/>
      <dgm:spPr/>
    </dgm:pt>
    <dgm:pt modelId="{E5EB6C92-3EB2-4E9D-A087-0899F1D86245}" type="pres">
      <dgm:prSet presAssocID="{ABC8F626-E78E-491C-8484-306E4EE41E47}" presName="vertFour" presStyleCnt="0">
        <dgm:presLayoutVars>
          <dgm:chPref val="3"/>
        </dgm:presLayoutVars>
      </dgm:prSet>
      <dgm:spPr/>
    </dgm:pt>
    <dgm:pt modelId="{83AF5F00-B6F9-4C13-AF75-FF3357F0A14D}" type="pres">
      <dgm:prSet presAssocID="{ABC8F626-E78E-491C-8484-306E4EE41E47}" presName="txFour" presStyleLbl="node4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2A9203-CC75-418E-96BC-E88485B63A2D}" type="pres">
      <dgm:prSet presAssocID="{ABC8F626-E78E-491C-8484-306E4EE41E47}" presName="horzFour" presStyleCnt="0"/>
      <dgm:spPr/>
    </dgm:pt>
    <dgm:pt modelId="{990C520A-9C93-4694-B9B9-2028C3B27953}" type="pres">
      <dgm:prSet presAssocID="{34DE2238-DBD2-4BCA-B9C0-D507659EFF89}" presName="sibSpaceTwo" presStyleCnt="0"/>
      <dgm:spPr/>
    </dgm:pt>
    <dgm:pt modelId="{B1B27ABF-5E65-4CD9-8F71-2829CFE56648}" type="pres">
      <dgm:prSet presAssocID="{40DBF1A8-DAA2-41AE-8515-160445FB009E}" presName="vertTwo" presStyleCnt="0"/>
      <dgm:spPr/>
    </dgm:pt>
    <dgm:pt modelId="{04AD443B-6C12-411F-BCC6-585474B68CB2}" type="pres">
      <dgm:prSet presAssocID="{40DBF1A8-DAA2-41AE-8515-160445FB009E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A684F-0E6E-4E46-8EBF-71602C2F21A5}" type="pres">
      <dgm:prSet presAssocID="{40DBF1A8-DAA2-41AE-8515-160445FB009E}" presName="parTransTwo" presStyleCnt="0"/>
      <dgm:spPr/>
    </dgm:pt>
    <dgm:pt modelId="{B29B8998-600D-4A8A-A1BD-81E49F002514}" type="pres">
      <dgm:prSet presAssocID="{40DBF1A8-DAA2-41AE-8515-160445FB009E}" presName="horzTwo" presStyleCnt="0"/>
      <dgm:spPr/>
    </dgm:pt>
    <dgm:pt modelId="{DBF1EEE7-61AE-41EA-BBD1-375ABE043F32}" type="pres">
      <dgm:prSet presAssocID="{CA4E5A4A-95BE-436F-8A7A-604A00598FFE}" presName="vertThree" presStyleCnt="0"/>
      <dgm:spPr/>
    </dgm:pt>
    <dgm:pt modelId="{E70FDE98-1ABD-49A4-AC4F-CE027E9FA75B}" type="pres">
      <dgm:prSet presAssocID="{CA4E5A4A-95BE-436F-8A7A-604A00598FFE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B5DD3-C19C-4C7B-BE5B-B7D8B56785F1}" type="pres">
      <dgm:prSet presAssocID="{CA4E5A4A-95BE-436F-8A7A-604A00598FFE}" presName="parTransThree" presStyleCnt="0"/>
      <dgm:spPr/>
    </dgm:pt>
    <dgm:pt modelId="{BE2E208A-2541-4D29-A9AC-2CBD85754ECC}" type="pres">
      <dgm:prSet presAssocID="{CA4E5A4A-95BE-436F-8A7A-604A00598FFE}" presName="horzThree" presStyleCnt="0"/>
      <dgm:spPr/>
    </dgm:pt>
    <dgm:pt modelId="{E50A0522-07DD-4CD5-8B4D-4B4E4992C4C3}" type="pres">
      <dgm:prSet presAssocID="{2B81445E-2992-4450-A80C-BAB4ACE4FDDA}" presName="vertFour" presStyleCnt="0">
        <dgm:presLayoutVars>
          <dgm:chPref val="3"/>
        </dgm:presLayoutVars>
      </dgm:prSet>
      <dgm:spPr/>
    </dgm:pt>
    <dgm:pt modelId="{55278EBA-F6A6-4CB5-B5A1-DA5ACD46D3B4}" type="pres">
      <dgm:prSet presAssocID="{2B81445E-2992-4450-A80C-BAB4ACE4FDDA}" presName="txFour" presStyleLbl="node4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4EEC1-14FA-4709-941D-B4398F6A68DA}" type="pres">
      <dgm:prSet presAssocID="{2B81445E-2992-4450-A80C-BAB4ACE4FDDA}" presName="parTransFour" presStyleCnt="0"/>
      <dgm:spPr/>
    </dgm:pt>
    <dgm:pt modelId="{AB8C326B-B1DD-45EA-BCB6-637E794A10DE}" type="pres">
      <dgm:prSet presAssocID="{2B81445E-2992-4450-A80C-BAB4ACE4FDDA}" presName="horzFour" presStyleCnt="0"/>
      <dgm:spPr/>
    </dgm:pt>
    <dgm:pt modelId="{D7622E44-0FE5-4E49-890B-D5145A077764}" type="pres">
      <dgm:prSet presAssocID="{C2A7DA7D-B2C0-4069-B063-29978A51B37D}" presName="vertFour" presStyleCnt="0">
        <dgm:presLayoutVars>
          <dgm:chPref val="3"/>
        </dgm:presLayoutVars>
      </dgm:prSet>
      <dgm:spPr/>
    </dgm:pt>
    <dgm:pt modelId="{43C7E4EC-8B56-48CD-8AEF-A9CE55094DA3}" type="pres">
      <dgm:prSet presAssocID="{C2A7DA7D-B2C0-4069-B063-29978A51B37D}" presName="txFour" presStyleLbl="node4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10AC8-4114-435F-8D4D-55DFC4833B4C}" type="pres">
      <dgm:prSet presAssocID="{C2A7DA7D-B2C0-4069-B063-29978A51B37D}" presName="parTransFour" presStyleCnt="0"/>
      <dgm:spPr/>
    </dgm:pt>
    <dgm:pt modelId="{28566132-6465-4BF5-A423-824F699C6377}" type="pres">
      <dgm:prSet presAssocID="{C2A7DA7D-B2C0-4069-B063-29978A51B37D}" presName="horzFour" presStyleCnt="0"/>
      <dgm:spPr/>
    </dgm:pt>
    <dgm:pt modelId="{1A77E449-8BC3-4C3B-BA51-6AE2AC9F2A29}" type="pres">
      <dgm:prSet presAssocID="{A81B3434-465E-4A94-B28E-81283106F0CB}" presName="vertFour" presStyleCnt="0">
        <dgm:presLayoutVars>
          <dgm:chPref val="3"/>
        </dgm:presLayoutVars>
      </dgm:prSet>
      <dgm:spPr/>
    </dgm:pt>
    <dgm:pt modelId="{1747EEF5-893D-4492-B41C-F888334E8776}" type="pres">
      <dgm:prSet presAssocID="{A81B3434-465E-4A94-B28E-81283106F0CB}" presName="txFour" presStyleLbl="node4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22798-6792-4D6E-8040-39BD87AF3ACD}" type="pres">
      <dgm:prSet presAssocID="{A81B3434-465E-4A94-B28E-81283106F0CB}" presName="parTransFour" presStyleCnt="0"/>
      <dgm:spPr/>
    </dgm:pt>
    <dgm:pt modelId="{40BDF56F-1FC8-43A2-A349-694063492BC5}" type="pres">
      <dgm:prSet presAssocID="{A81B3434-465E-4A94-B28E-81283106F0CB}" presName="horzFour" presStyleCnt="0"/>
      <dgm:spPr/>
    </dgm:pt>
    <dgm:pt modelId="{838BEF97-9C27-4FE2-9565-944FB2BDDCAE}" type="pres">
      <dgm:prSet presAssocID="{3483A741-3FCB-4E11-BC0E-452DAAF88F98}" presName="vertFour" presStyleCnt="0">
        <dgm:presLayoutVars>
          <dgm:chPref val="3"/>
        </dgm:presLayoutVars>
      </dgm:prSet>
      <dgm:spPr/>
    </dgm:pt>
    <dgm:pt modelId="{92D63631-D31E-4949-A8DE-08581F7BA567}" type="pres">
      <dgm:prSet presAssocID="{3483A741-3FCB-4E11-BC0E-452DAAF88F98}" presName="txFour" presStyleLbl="node4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5B7CC-DD55-4C2F-8860-FCB7F9C7DD86}" type="pres">
      <dgm:prSet presAssocID="{3483A741-3FCB-4E11-BC0E-452DAAF88F98}" presName="parTransFour" presStyleCnt="0"/>
      <dgm:spPr/>
    </dgm:pt>
    <dgm:pt modelId="{DE88D9AD-B1DA-4A1E-BD7B-70E8DCA3102A}" type="pres">
      <dgm:prSet presAssocID="{3483A741-3FCB-4E11-BC0E-452DAAF88F98}" presName="horzFour" presStyleCnt="0"/>
      <dgm:spPr/>
    </dgm:pt>
    <dgm:pt modelId="{C4A20317-45FF-4F59-B834-B92AF4F0E708}" type="pres">
      <dgm:prSet presAssocID="{864D80CE-CA89-4D20-B292-A44D2A74F05A}" presName="vertFour" presStyleCnt="0">
        <dgm:presLayoutVars>
          <dgm:chPref val="3"/>
        </dgm:presLayoutVars>
      </dgm:prSet>
      <dgm:spPr/>
    </dgm:pt>
    <dgm:pt modelId="{B6EA10D7-EFFF-4E5B-99C0-56E9A1A81DC8}" type="pres">
      <dgm:prSet presAssocID="{864D80CE-CA89-4D20-B292-A44D2A74F05A}" presName="txFour" presStyleLbl="node4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FFD93-64C5-42C8-877E-03A219FFC3CE}" type="pres">
      <dgm:prSet presAssocID="{864D80CE-CA89-4D20-B292-A44D2A74F05A}" presName="parTransFour" presStyleCnt="0"/>
      <dgm:spPr/>
    </dgm:pt>
    <dgm:pt modelId="{B12C2C0F-8C62-416A-8BD2-D3EC1304DAD3}" type="pres">
      <dgm:prSet presAssocID="{864D80CE-CA89-4D20-B292-A44D2A74F05A}" presName="horzFour" presStyleCnt="0"/>
      <dgm:spPr/>
    </dgm:pt>
    <dgm:pt modelId="{DFFEBC36-A4D4-4800-B820-96B54B6C8FE4}" type="pres">
      <dgm:prSet presAssocID="{4BD7C338-BEE0-4D16-89DA-773A2F16429A}" presName="vertFour" presStyleCnt="0">
        <dgm:presLayoutVars>
          <dgm:chPref val="3"/>
        </dgm:presLayoutVars>
      </dgm:prSet>
      <dgm:spPr/>
    </dgm:pt>
    <dgm:pt modelId="{61267F04-6453-4E9B-99D3-4956F7F38F1C}" type="pres">
      <dgm:prSet presAssocID="{4BD7C338-BEE0-4D16-89DA-773A2F16429A}" presName="txFour" presStyleLbl="node4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F6774-DD73-40E0-80A0-5B88BFDEAD01}" type="pres">
      <dgm:prSet presAssocID="{4BD7C338-BEE0-4D16-89DA-773A2F16429A}" presName="horzFour" presStyleCnt="0"/>
      <dgm:spPr/>
    </dgm:pt>
    <dgm:pt modelId="{7B77BFD5-13D6-4636-BCB1-251EA16296A9}" type="pres">
      <dgm:prSet presAssocID="{F1354B5C-6D27-4086-BEE3-01EA326DA7FA}" presName="sibSpaceTwo" presStyleCnt="0"/>
      <dgm:spPr/>
    </dgm:pt>
    <dgm:pt modelId="{503BE51F-5CBE-4DDA-BD8C-D2B913CEB255}" type="pres">
      <dgm:prSet presAssocID="{BFC9AD02-1D78-4EC1-B3E1-EA68EA33AEA0}" presName="vertTwo" presStyleCnt="0"/>
      <dgm:spPr/>
    </dgm:pt>
    <dgm:pt modelId="{3F703A56-FC26-4975-9CC8-4997512F1029}" type="pres">
      <dgm:prSet presAssocID="{BFC9AD02-1D78-4EC1-B3E1-EA68EA33AEA0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4AF93-62D8-4116-83F0-54C6E1844AC5}" type="pres">
      <dgm:prSet presAssocID="{BFC9AD02-1D78-4EC1-B3E1-EA68EA33AEA0}" presName="parTransTwo" presStyleCnt="0"/>
      <dgm:spPr/>
    </dgm:pt>
    <dgm:pt modelId="{63BB3204-ED97-495F-A92D-C9F7E7C266B1}" type="pres">
      <dgm:prSet presAssocID="{BFC9AD02-1D78-4EC1-B3E1-EA68EA33AEA0}" presName="horzTwo" presStyleCnt="0"/>
      <dgm:spPr/>
    </dgm:pt>
    <dgm:pt modelId="{F37FCFBD-F7C7-4730-AD45-32C4EB22F4C2}" type="pres">
      <dgm:prSet presAssocID="{1A1E317F-068D-452A-A2E6-7EDA95342672}" presName="vertThree" presStyleCnt="0"/>
      <dgm:spPr/>
    </dgm:pt>
    <dgm:pt modelId="{85ABD096-8C6E-4A72-A7F1-3150731C9C67}" type="pres">
      <dgm:prSet presAssocID="{1A1E317F-068D-452A-A2E6-7EDA95342672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C4E25B-F7B2-4F80-98BB-4417A88A071B}" type="pres">
      <dgm:prSet presAssocID="{1A1E317F-068D-452A-A2E6-7EDA95342672}" presName="parTransThree" presStyleCnt="0"/>
      <dgm:spPr/>
    </dgm:pt>
    <dgm:pt modelId="{343A1F40-520C-466B-A3BB-32D60F68B122}" type="pres">
      <dgm:prSet presAssocID="{1A1E317F-068D-452A-A2E6-7EDA95342672}" presName="horzThree" presStyleCnt="0"/>
      <dgm:spPr/>
    </dgm:pt>
    <dgm:pt modelId="{CB956711-6580-4DC5-ACF5-9F00005D1808}" type="pres">
      <dgm:prSet presAssocID="{2F5D778E-97CF-4460-B526-ABE5F80B154D}" presName="vertFour" presStyleCnt="0">
        <dgm:presLayoutVars>
          <dgm:chPref val="3"/>
        </dgm:presLayoutVars>
      </dgm:prSet>
      <dgm:spPr/>
    </dgm:pt>
    <dgm:pt modelId="{C331AC62-7E62-479A-8BEF-0A342A20FF9A}" type="pres">
      <dgm:prSet presAssocID="{2F5D778E-97CF-4460-B526-ABE5F80B154D}" presName="txFour" presStyleLbl="node4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1F397-1CCF-4BCF-ADFD-CCBF2A08C174}" type="pres">
      <dgm:prSet presAssocID="{2F5D778E-97CF-4460-B526-ABE5F80B154D}" presName="parTransFour" presStyleCnt="0"/>
      <dgm:spPr/>
    </dgm:pt>
    <dgm:pt modelId="{C6763E6F-CE58-4944-9F9D-5E4696C41931}" type="pres">
      <dgm:prSet presAssocID="{2F5D778E-97CF-4460-B526-ABE5F80B154D}" presName="horzFour" presStyleCnt="0"/>
      <dgm:spPr/>
    </dgm:pt>
    <dgm:pt modelId="{907EF88B-EA6F-47C7-B7B9-85974A3A3B20}" type="pres">
      <dgm:prSet presAssocID="{D4D28BDA-A366-4561-B097-1D8EF5C255EF}" presName="vertFour" presStyleCnt="0">
        <dgm:presLayoutVars>
          <dgm:chPref val="3"/>
        </dgm:presLayoutVars>
      </dgm:prSet>
      <dgm:spPr/>
    </dgm:pt>
    <dgm:pt modelId="{77C73865-EE94-4A8A-A337-138611D25217}" type="pres">
      <dgm:prSet presAssocID="{D4D28BDA-A366-4561-B097-1D8EF5C255EF}" presName="txFour" presStyleLbl="node4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5CDFB-E9DB-46B8-9F68-78E0A82292DD}" type="pres">
      <dgm:prSet presAssocID="{D4D28BDA-A366-4561-B097-1D8EF5C255EF}" presName="parTransFour" presStyleCnt="0"/>
      <dgm:spPr/>
    </dgm:pt>
    <dgm:pt modelId="{7853D813-6A83-4ADD-8DAC-D1D9CFC88F85}" type="pres">
      <dgm:prSet presAssocID="{D4D28BDA-A366-4561-B097-1D8EF5C255EF}" presName="horzFour" presStyleCnt="0"/>
      <dgm:spPr/>
    </dgm:pt>
    <dgm:pt modelId="{55E63C73-5696-467D-90FF-10BD9B1EF822}" type="pres">
      <dgm:prSet presAssocID="{95E0B96A-F0AE-4284-96BE-08DF35964748}" presName="vertFour" presStyleCnt="0">
        <dgm:presLayoutVars>
          <dgm:chPref val="3"/>
        </dgm:presLayoutVars>
      </dgm:prSet>
      <dgm:spPr/>
    </dgm:pt>
    <dgm:pt modelId="{6A1171BE-6B6E-4A48-89C5-DC48C7803478}" type="pres">
      <dgm:prSet presAssocID="{95E0B96A-F0AE-4284-96BE-08DF35964748}" presName="txFour" presStyleLbl="node4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FC191-8971-492C-BFC4-C0858A4CBB1B}" type="pres">
      <dgm:prSet presAssocID="{95E0B96A-F0AE-4284-96BE-08DF35964748}" presName="parTransFour" presStyleCnt="0"/>
      <dgm:spPr/>
    </dgm:pt>
    <dgm:pt modelId="{C97DBF97-3297-4CEE-A098-553D559C7A52}" type="pres">
      <dgm:prSet presAssocID="{95E0B96A-F0AE-4284-96BE-08DF35964748}" presName="horzFour" presStyleCnt="0"/>
      <dgm:spPr/>
    </dgm:pt>
    <dgm:pt modelId="{E3D6E164-B753-4F04-A299-B1689208BDA7}" type="pres">
      <dgm:prSet presAssocID="{4CF7A053-892A-4CDC-A51C-DD5C87249582}" presName="vertFour" presStyleCnt="0">
        <dgm:presLayoutVars>
          <dgm:chPref val="3"/>
        </dgm:presLayoutVars>
      </dgm:prSet>
      <dgm:spPr/>
    </dgm:pt>
    <dgm:pt modelId="{4E09C46A-4D8F-42E5-962D-11F213136EAE}" type="pres">
      <dgm:prSet presAssocID="{4CF7A053-892A-4CDC-A51C-DD5C87249582}" presName="txFour" presStyleLbl="node4" presStyleIdx="15" presStyleCnt="30" custLinFactNeighborX="465" custLinFactNeighborY="-1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E37C7-7EB0-43FE-B550-0B8116AB2731}" type="pres">
      <dgm:prSet presAssocID="{4CF7A053-892A-4CDC-A51C-DD5C87249582}" presName="parTransFour" presStyleCnt="0"/>
      <dgm:spPr/>
    </dgm:pt>
    <dgm:pt modelId="{D893DDD4-4033-4538-BABB-F044232ECA36}" type="pres">
      <dgm:prSet presAssocID="{4CF7A053-892A-4CDC-A51C-DD5C87249582}" presName="horzFour" presStyleCnt="0"/>
      <dgm:spPr/>
    </dgm:pt>
    <dgm:pt modelId="{380C8F43-E924-452E-B939-508B8E384285}" type="pres">
      <dgm:prSet presAssocID="{FDDC43B2-08E1-4DC6-BDA6-31B3450A1D35}" presName="vertFour" presStyleCnt="0">
        <dgm:presLayoutVars>
          <dgm:chPref val="3"/>
        </dgm:presLayoutVars>
      </dgm:prSet>
      <dgm:spPr/>
    </dgm:pt>
    <dgm:pt modelId="{151E5D2E-67A4-4375-BCD5-B2BEC7E631B1}" type="pres">
      <dgm:prSet presAssocID="{FDDC43B2-08E1-4DC6-BDA6-31B3450A1D35}" presName="txFour" presStyleLbl="node4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27C5E-863C-46C7-8444-6BE8E308A82A}" type="pres">
      <dgm:prSet presAssocID="{FDDC43B2-08E1-4DC6-BDA6-31B3450A1D35}" presName="parTransFour" presStyleCnt="0"/>
      <dgm:spPr/>
    </dgm:pt>
    <dgm:pt modelId="{B94812C3-2427-4790-AE1B-943C637BD264}" type="pres">
      <dgm:prSet presAssocID="{FDDC43B2-08E1-4DC6-BDA6-31B3450A1D35}" presName="horzFour" presStyleCnt="0"/>
      <dgm:spPr/>
    </dgm:pt>
    <dgm:pt modelId="{BEBA2A08-E6EB-483E-97DF-88F74701CD93}" type="pres">
      <dgm:prSet presAssocID="{D1030957-90A0-4EB1-965C-2C58E9C6AC35}" presName="vertFour" presStyleCnt="0">
        <dgm:presLayoutVars>
          <dgm:chPref val="3"/>
        </dgm:presLayoutVars>
      </dgm:prSet>
      <dgm:spPr/>
    </dgm:pt>
    <dgm:pt modelId="{15723CC2-0AB3-472B-9FF7-0BB86E3ED954}" type="pres">
      <dgm:prSet presAssocID="{D1030957-90A0-4EB1-965C-2C58E9C6AC35}" presName="txFour" presStyleLbl="node4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2A48E-0B17-4E94-822F-BAD5760480C3}" type="pres">
      <dgm:prSet presAssocID="{D1030957-90A0-4EB1-965C-2C58E9C6AC35}" presName="horzFour" presStyleCnt="0"/>
      <dgm:spPr/>
    </dgm:pt>
    <dgm:pt modelId="{5F215299-F16A-47B5-AEFF-EAE19B45874B}" type="pres">
      <dgm:prSet presAssocID="{50A850DD-CF0D-49EF-8F21-52C7CC7A21BC}" presName="sibSpaceTwo" presStyleCnt="0"/>
      <dgm:spPr/>
    </dgm:pt>
    <dgm:pt modelId="{779E6DF1-50C7-494A-AAA4-475BAA37D11C}" type="pres">
      <dgm:prSet presAssocID="{7CAF8573-5109-42D5-836F-F10CABEFADB4}" presName="vertTwo" presStyleCnt="0"/>
      <dgm:spPr/>
    </dgm:pt>
    <dgm:pt modelId="{26F9189E-2D98-4775-92D5-3FAA43ACF71F}" type="pres">
      <dgm:prSet presAssocID="{7CAF8573-5109-42D5-836F-F10CABEFADB4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06F23-1E13-4730-B86D-E130CD8A1941}" type="pres">
      <dgm:prSet presAssocID="{7CAF8573-5109-42D5-836F-F10CABEFADB4}" presName="parTransTwo" presStyleCnt="0"/>
      <dgm:spPr/>
    </dgm:pt>
    <dgm:pt modelId="{BF4F2356-928B-4D54-ACCC-90BB32E07EA3}" type="pres">
      <dgm:prSet presAssocID="{7CAF8573-5109-42D5-836F-F10CABEFADB4}" presName="horzTwo" presStyleCnt="0"/>
      <dgm:spPr/>
    </dgm:pt>
    <dgm:pt modelId="{8B81FF9E-A581-45D2-9819-6C142F33D9BA}" type="pres">
      <dgm:prSet presAssocID="{DCCDF828-FA2A-4647-BAA6-E2C3AF4997E5}" presName="vertThree" presStyleCnt="0"/>
      <dgm:spPr/>
    </dgm:pt>
    <dgm:pt modelId="{A3684759-2531-4058-961A-C6B435AC2E8F}" type="pres">
      <dgm:prSet presAssocID="{DCCDF828-FA2A-4647-BAA6-E2C3AF4997E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7673F-1E1F-416F-94DB-776E46938895}" type="pres">
      <dgm:prSet presAssocID="{DCCDF828-FA2A-4647-BAA6-E2C3AF4997E5}" presName="parTransThree" presStyleCnt="0"/>
      <dgm:spPr/>
    </dgm:pt>
    <dgm:pt modelId="{3EDFA306-F950-4857-8F47-082EF694D53D}" type="pres">
      <dgm:prSet presAssocID="{DCCDF828-FA2A-4647-BAA6-E2C3AF4997E5}" presName="horzThree" presStyleCnt="0"/>
      <dgm:spPr/>
    </dgm:pt>
    <dgm:pt modelId="{B8ED9749-70E2-48EA-81A5-9815E0D69209}" type="pres">
      <dgm:prSet presAssocID="{59E95C88-7377-4F98-A80F-7D4A1192B0F4}" presName="vertFour" presStyleCnt="0">
        <dgm:presLayoutVars>
          <dgm:chPref val="3"/>
        </dgm:presLayoutVars>
      </dgm:prSet>
      <dgm:spPr/>
    </dgm:pt>
    <dgm:pt modelId="{967FD76F-BD56-42C6-8191-881EBC6A97B0}" type="pres">
      <dgm:prSet presAssocID="{59E95C88-7377-4F98-A80F-7D4A1192B0F4}" presName="txFour" presStyleLbl="node4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3640A-3F12-4A5E-990E-B2A0EC37BAB1}" type="pres">
      <dgm:prSet presAssocID="{59E95C88-7377-4F98-A80F-7D4A1192B0F4}" presName="parTransFour" presStyleCnt="0"/>
      <dgm:spPr/>
    </dgm:pt>
    <dgm:pt modelId="{8AF0570E-194F-4124-BDB8-C1362B32A478}" type="pres">
      <dgm:prSet presAssocID="{59E95C88-7377-4F98-A80F-7D4A1192B0F4}" presName="horzFour" presStyleCnt="0"/>
      <dgm:spPr/>
    </dgm:pt>
    <dgm:pt modelId="{9C858D92-BC6D-4191-BB0A-F08070755085}" type="pres">
      <dgm:prSet presAssocID="{49A24F72-2272-436A-BAFA-42C09D77DBC1}" presName="vertFour" presStyleCnt="0">
        <dgm:presLayoutVars>
          <dgm:chPref val="3"/>
        </dgm:presLayoutVars>
      </dgm:prSet>
      <dgm:spPr/>
    </dgm:pt>
    <dgm:pt modelId="{02FF9D68-07D6-47F9-8967-F208E9E1B8A5}" type="pres">
      <dgm:prSet presAssocID="{49A24F72-2272-436A-BAFA-42C09D77DBC1}" presName="txFour" presStyleLbl="node4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77001-EEFF-4587-B231-9F190CFAF571}" type="pres">
      <dgm:prSet presAssocID="{49A24F72-2272-436A-BAFA-42C09D77DBC1}" presName="parTransFour" presStyleCnt="0"/>
      <dgm:spPr/>
    </dgm:pt>
    <dgm:pt modelId="{24B58B6B-76FF-4375-A19A-D7E2480F6BFA}" type="pres">
      <dgm:prSet presAssocID="{49A24F72-2272-436A-BAFA-42C09D77DBC1}" presName="horzFour" presStyleCnt="0"/>
      <dgm:spPr/>
    </dgm:pt>
    <dgm:pt modelId="{890A8BF1-D761-4666-9886-856E6D20E7F4}" type="pres">
      <dgm:prSet presAssocID="{1629649D-85F6-493E-ACEB-4E4A5CE379AA}" presName="vertFour" presStyleCnt="0">
        <dgm:presLayoutVars>
          <dgm:chPref val="3"/>
        </dgm:presLayoutVars>
      </dgm:prSet>
      <dgm:spPr/>
    </dgm:pt>
    <dgm:pt modelId="{F851E589-95EC-42BF-8640-019D17BE36DC}" type="pres">
      <dgm:prSet presAssocID="{1629649D-85F6-493E-ACEB-4E4A5CE379AA}" presName="txFour" presStyleLbl="node4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52A6E-AC47-4D0D-B171-3A2BFD7B9383}" type="pres">
      <dgm:prSet presAssocID="{1629649D-85F6-493E-ACEB-4E4A5CE379AA}" presName="parTransFour" presStyleCnt="0"/>
      <dgm:spPr/>
    </dgm:pt>
    <dgm:pt modelId="{4B70518B-A05C-494A-A258-10C4C3B7550D}" type="pres">
      <dgm:prSet presAssocID="{1629649D-85F6-493E-ACEB-4E4A5CE379AA}" presName="horzFour" presStyleCnt="0"/>
      <dgm:spPr/>
    </dgm:pt>
    <dgm:pt modelId="{09834633-5810-4E9C-8A52-711206EC9720}" type="pres">
      <dgm:prSet presAssocID="{671C170B-F52C-4956-9546-1ECF2146BDDD}" presName="vertFour" presStyleCnt="0">
        <dgm:presLayoutVars>
          <dgm:chPref val="3"/>
        </dgm:presLayoutVars>
      </dgm:prSet>
      <dgm:spPr/>
    </dgm:pt>
    <dgm:pt modelId="{A2821C2A-5DB7-49BD-8DE0-2E642C1EB56A}" type="pres">
      <dgm:prSet presAssocID="{671C170B-F52C-4956-9546-1ECF2146BDDD}" presName="txFour" presStyleLbl="node4" presStyleIdx="21" presStyleCnt="30" custLinFactNeighborX="476" custLinFactNeighborY="-1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BA225-90AD-4CEC-AEB8-44DBF5AF15DA}" type="pres">
      <dgm:prSet presAssocID="{671C170B-F52C-4956-9546-1ECF2146BDDD}" presName="parTransFour" presStyleCnt="0"/>
      <dgm:spPr/>
    </dgm:pt>
    <dgm:pt modelId="{520D33E5-A811-4169-BE06-D02E3B84064F}" type="pres">
      <dgm:prSet presAssocID="{671C170B-F52C-4956-9546-1ECF2146BDDD}" presName="horzFour" presStyleCnt="0"/>
      <dgm:spPr/>
    </dgm:pt>
    <dgm:pt modelId="{50FC2B92-528C-4EEE-99B6-771BF56207F3}" type="pres">
      <dgm:prSet presAssocID="{5E60D1ED-A09F-44DF-A150-8744F2707F36}" presName="vertFour" presStyleCnt="0">
        <dgm:presLayoutVars>
          <dgm:chPref val="3"/>
        </dgm:presLayoutVars>
      </dgm:prSet>
      <dgm:spPr/>
    </dgm:pt>
    <dgm:pt modelId="{1FCD5505-B126-43A3-B289-37858DB0359A}" type="pres">
      <dgm:prSet presAssocID="{5E60D1ED-A09F-44DF-A150-8744F2707F36}" presName="txFour" presStyleLbl="node4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FBCD8-0785-4EC2-8B66-CF45B15669E5}" type="pres">
      <dgm:prSet presAssocID="{5E60D1ED-A09F-44DF-A150-8744F2707F36}" presName="parTransFour" presStyleCnt="0"/>
      <dgm:spPr/>
    </dgm:pt>
    <dgm:pt modelId="{DA0D037B-DBD8-486E-9166-F765C7579A15}" type="pres">
      <dgm:prSet presAssocID="{5E60D1ED-A09F-44DF-A150-8744F2707F36}" presName="horzFour" presStyleCnt="0"/>
      <dgm:spPr/>
    </dgm:pt>
    <dgm:pt modelId="{9F144168-B144-4C43-9DF7-A1DD01A72736}" type="pres">
      <dgm:prSet presAssocID="{09F3254C-A13D-4106-B6E4-EA968B14FC8E}" presName="vertFour" presStyleCnt="0">
        <dgm:presLayoutVars>
          <dgm:chPref val="3"/>
        </dgm:presLayoutVars>
      </dgm:prSet>
      <dgm:spPr/>
    </dgm:pt>
    <dgm:pt modelId="{511E7FAC-2801-423B-8DD6-517AAD816811}" type="pres">
      <dgm:prSet presAssocID="{09F3254C-A13D-4106-B6E4-EA968B14FC8E}" presName="txFour" presStyleLbl="node4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FAF1B-A131-46F2-A19F-09ADA0E5D8DF}" type="pres">
      <dgm:prSet presAssocID="{09F3254C-A13D-4106-B6E4-EA968B14FC8E}" presName="horzFour" presStyleCnt="0"/>
      <dgm:spPr/>
    </dgm:pt>
    <dgm:pt modelId="{98DBBF69-007E-4343-8D3C-CF006DF644A8}" type="pres">
      <dgm:prSet presAssocID="{0ED254EE-2E1C-4E58-ADEA-C65FD44FB2D6}" presName="sibSpaceTwo" presStyleCnt="0"/>
      <dgm:spPr/>
    </dgm:pt>
    <dgm:pt modelId="{78886352-452F-4E66-AF14-2BD0EBC68758}" type="pres">
      <dgm:prSet presAssocID="{F4041CB2-9125-4A7E-BEB8-5D40AA1ECF94}" presName="vertTwo" presStyleCnt="0"/>
      <dgm:spPr/>
    </dgm:pt>
    <dgm:pt modelId="{D11CB6FA-5996-48AA-B130-0168F852E68F}" type="pres">
      <dgm:prSet presAssocID="{F4041CB2-9125-4A7E-BEB8-5D40AA1ECF94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3D1039-7947-4878-8EF9-8CF6464B42BD}" type="pres">
      <dgm:prSet presAssocID="{F4041CB2-9125-4A7E-BEB8-5D40AA1ECF94}" presName="parTransTwo" presStyleCnt="0"/>
      <dgm:spPr/>
    </dgm:pt>
    <dgm:pt modelId="{1DFD7590-0E3A-401A-806B-8BE6F5A8BDAC}" type="pres">
      <dgm:prSet presAssocID="{F4041CB2-9125-4A7E-BEB8-5D40AA1ECF94}" presName="horzTwo" presStyleCnt="0"/>
      <dgm:spPr/>
    </dgm:pt>
    <dgm:pt modelId="{BCEA05D6-DDFC-4F72-9CC0-97BCD9653606}" type="pres">
      <dgm:prSet presAssocID="{D16E9D1B-7444-4A9A-BC80-C20EB1A00F55}" presName="vertThree" presStyleCnt="0"/>
      <dgm:spPr/>
    </dgm:pt>
    <dgm:pt modelId="{A6A6F8D3-B140-44D8-9464-BF71B06A592E}" type="pres">
      <dgm:prSet presAssocID="{D16E9D1B-7444-4A9A-BC80-C20EB1A00F55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05391-776E-4E90-B627-CED72380F227}" type="pres">
      <dgm:prSet presAssocID="{D16E9D1B-7444-4A9A-BC80-C20EB1A00F55}" presName="parTransThree" presStyleCnt="0"/>
      <dgm:spPr/>
    </dgm:pt>
    <dgm:pt modelId="{67C2C545-ED96-4D9E-8213-AED4B5734395}" type="pres">
      <dgm:prSet presAssocID="{D16E9D1B-7444-4A9A-BC80-C20EB1A00F55}" presName="horzThree" presStyleCnt="0"/>
      <dgm:spPr/>
    </dgm:pt>
    <dgm:pt modelId="{920C550B-BC88-46E5-AD15-FDA475C4CD41}" type="pres">
      <dgm:prSet presAssocID="{0546A803-6BEF-48DA-8F19-E819448F8F31}" presName="vertFour" presStyleCnt="0">
        <dgm:presLayoutVars>
          <dgm:chPref val="3"/>
        </dgm:presLayoutVars>
      </dgm:prSet>
      <dgm:spPr/>
    </dgm:pt>
    <dgm:pt modelId="{8BB7023E-8001-4A6B-800C-E4CEF19CEDC0}" type="pres">
      <dgm:prSet presAssocID="{0546A803-6BEF-48DA-8F19-E819448F8F31}" presName="txFour" presStyleLbl="node4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8B853-3B72-4880-B606-B076EF638BB6}" type="pres">
      <dgm:prSet presAssocID="{0546A803-6BEF-48DA-8F19-E819448F8F31}" presName="parTransFour" presStyleCnt="0"/>
      <dgm:spPr/>
    </dgm:pt>
    <dgm:pt modelId="{DF7648FD-67CA-4A5A-9E1D-2F87C2DD0E10}" type="pres">
      <dgm:prSet presAssocID="{0546A803-6BEF-48DA-8F19-E819448F8F31}" presName="horzFour" presStyleCnt="0"/>
      <dgm:spPr/>
    </dgm:pt>
    <dgm:pt modelId="{CA2235A9-8C40-4C0C-9DCA-13C7543A64A4}" type="pres">
      <dgm:prSet presAssocID="{2B84B2F9-4F4F-4BCA-B981-8AFA9DA9EFD4}" presName="vertFour" presStyleCnt="0">
        <dgm:presLayoutVars>
          <dgm:chPref val="3"/>
        </dgm:presLayoutVars>
      </dgm:prSet>
      <dgm:spPr/>
    </dgm:pt>
    <dgm:pt modelId="{F1E4364B-42B5-43DA-804F-21E5D6F0FB6D}" type="pres">
      <dgm:prSet presAssocID="{2B84B2F9-4F4F-4BCA-B981-8AFA9DA9EFD4}" presName="txFour" presStyleLbl="node4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6DBE0D-5294-466D-B480-C8742BEA6B15}" type="pres">
      <dgm:prSet presAssocID="{2B84B2F9-4F4F-4BCA-B981-8AFA9DA9EFD4}" presName="parTransFour" presStyleCnt="0"/>
      <dgm:spPr/>
    </dgm:pt>
    <dgm:pt modelId="{6CBC563F-4D3E-47C5-879A-3800F0BEC033}" type="pres">
      <dgm:prSet presAssocID="{2B84B2F9-4F4F-4BCA-B981-8AFA9DA9EFD4}" presName="horzFour" presStyleCnt="0"/>
      <dgm:spPr/>
    </dgm:pt>
    <dgm:pt modelId="{E1A914D1-D9B3-4028-A694-F853247E6D8C}" type="pres">
      <dgm:prSet presAssocID="{D67ECDBB-239F-4811-8A76-1B6164518DB6}" presName="vertFour" presStyleCnt="0">
        <dgm:presLayoutVars>
          <dgm:chPref val="3"/>
        </dgm:presLayoutVars>
      </dgm:prSet>
      <dgm:spPr/>
    </dgm:pt>
    <dgm:pt modelId="{BBDFD2D2-D5C2-41D1-8923-3DACD21A9828}" type="pres">
      <dgm:prSet presAssocID="{D67ECDBB-239F-4811-8A76-1B6164518DB6}" presName="txFour" presStyleLbl="node4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A3AE9-2AAD-4CFB-8A6B-5CFAA9E7FBFC}" type="pres">
      <dgm:prSet presAssocID="{D67ECDBB-239F-4811-8A76-1B6164518DB6}" presName="parTransFour" presStyleCnt="0"/>
      <dgm:spPr/>
    </dgm:pt>
    <dgm:pt modelId="{D519E1C6-2A46-4106-A663-8C2B81D1C768}" type="pres">
      <dgm:prSet presAssocID="{D67ECDBB-239F-4811-8A76-1B6164518DB6}" presName="horzFour" presStyleCnt="0"/>
      <dgm:spPr/>
    </dgm:pt>
    <dgm:pt modelId="{7AC00971-2743-4C63-8101-FA5E1FF8D54C}" type="pres">
      <dgm:prSet presAssocID="{8129D0AF-6318-4F1E-9A74-51F407ED7481}" presName="vertFour" presStyleCnt="0">
        <dgm:presLayoutVars>
          <dgm:chPref val="3"/>
        </dgm:presLayoutVars>
      </dgm:prSet>
      <dgm:spPr/>
    </dgm:pt>
    <dgm:pt modelId="{07A047FE-3203-4B28-90AA-D6ED43C78937}" type="pres">
      <dgm:prSet presAssocID="{8129D0AF-6318-4F1E-9A74-51F407ED7481}" presName="txFour" presStyleLbl="node4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60DCBD-C09C-43FD-96E7-2DED97D0A4F4}" type="pres">
      <dgm:prSet presAssocID="{8129D0AF-6318-4F1E-9A74-51F407ED7481}" presName="parTransFour" presStyleCnt="0"/>
      <dgm:spPr/>
    </dgm:pt>
    <dgm:pt modelId="{41EF5011-2356-4774-955F-2E6658D75245}" type="pres">
      <dgm:prSet presAssocID="{8129D0AF-6318-4F1E-9A74-51F407ED7481}" presName="horzFour" presStyleCnt="0"/>
      <dgm:spPr/>
    </dgm:pt>
    <dgm:pt modelId="{13EA1850-F46D-44AE-8EAB-9E9A0C6F54AF}" type="pres">
      <dgm:prSet presAssocID="{355DF896-0574-463B-A5BD-5B6017D17796}" presName="vertFour" presStyleCnt="0">
        <dgm:presLayoutVars>
          <dgm:chPref val="3"/>
        </dgm:presLayoutVars>
      </dgm:prSet>
      <dgm:spPr/>
    </dgm:pt>
    <dgm:pt modelId="{32F1CFC1-05A1-4070-9986-FDCB71B16832}" type="pres">
      <dgm:prSet presAssocID="{355DF896-0574-463B-A5BD-5B6017D17796}" presName="txFour" presStyleLbl="node4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733BA0-26B2-4554-A3E0-C32CD616C7C5}" type="pres">
      <dgm:prSet presAssocID="{355DF896-0574-463B-A5BD-5B6017D17796}" presName="parTransFour" presStyleCnt="0"/>
      <dgm:spPr/>
    </dgm:pt>
    <dgm:pt modelId="{2B8EA1AD-A2C6-4982-AF07-76E611938C0F}" type="pres">
      <dgm:prSet presAssocID="{355DF896-0574-463B-A5BD-5B6017D17796}" presName="horzFour" presStyleCnt="0"/>
      <dgm:spPr/>
    </dgm:pt>
    <dgm:pt modelId="{D8258198-441A-430B-89EE-AC7A28B48DD4}" type="pres">
      <dgm:prSet presAssocID="{6E50CF22-420C-4F76-8260-4890CB02EEDC}" presName="vertFour" presStyleCnt="0">
        <dgm:presLayoutVars>
          <dgm:chPref val="3"/>
        </dgm:presLayoutVars>
      </dgm:prSet>
      <dgm:spPr/>
    </dgm:pt>
    <dgm:pt modelId="{391578ED-908C-4CF8-9C73-14CE236A1CCD}" type="pres">
      <dgm:prSet presAssocID="{6E50CF22-420C-4F76-8260-4890CB02EEDC}" presName="txFour" presStyleLbl="node4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A8498-4478-4ABD-83B8-8260619DF3FB}" type="pres">
      <dgm:prSet presAssocID="{6E50CF22-420C-4F76-8260-4890CB02EEDC}" presName="horzFour" presStyleCnt="0"/>
      <dgm:spPr/>
    </dgm:pt>
  </dgm:ptLst>
  <dgm:cxnLst>
    <dgm:cxn modelId="{CF52F06D-653A-9945-8F12-A6F34F39A72B}" type="presOf" srcId="{FDDC43B2-08E1-4DC6-BDA6-31B3450A1D35}" destId="{151E5D2E-67A4-4375-BCD5-B2BEC7E631B1}" srcOrd="0" destOrd="0" presId="urn:microsoft.com/office/officeart/2005/8/layout/hierarchy4"/>
    <dgm:cxn modelId="{8C42C4DB-B31D-4A6B-BB7C-11D448B7A4A5}" srcId="{671C170B-F52C-4956-9546-1ECF2146BDDD}" destId="{5E60D1ED-A09F-44DF-A150-8744F2707F36}" srcOrd="0" destOrd="0" parTransId="{17B0C825-290E-4F60-B5BB-FFF0D4AFCCB7}" sibTransId="{ED29FADE-8E3A-4F84-9097-973FFF55E789}"/>
    <dgm:cxn modelId="{EFC89303-FA76-46DB-9EAD-C2F630653FBB}" srcId="{4CF7A053-892A-4CDC-A51C-DD5C87249582}" destId="{FDDC43B2-08E1-4DC6-BDA6-31B3450A1D35}" srcOrd="0" destOrd="0" parTransId="{8C85259A-9F7C-4078-9F42-0C48BE311C08}" sibTransId="{D27FABB0-8683-47A2-970F-02C1E92E4831}"/>
    <dgm:cxn modelId="{A3F62698-DD97-BE45-A811-E0B4EE00736F}" type="presOf" srcId="{5E60D1ED-A09F-44DF-A150-8744F2707F36}" destId="{1FCD5505-B126-43A3-B289-37858DB0359A}" srcOrd="0" destOrd="0" presId="urn:microsoft.com/office/officeart/2005/8/layout/hierarchy4"/>
    <dgm:cxn modelId="{4FA9568B-9E71-554F-AB5C-A9D093EFC162}" type="presOf" srcId="{09F3254C-A13D-4106-B6E4-EA968B14FC8E}" destId="{511E7FAC-2801-423B-8DD6-517AAD816811}" srcOrd="0" destOrd="0" presId="urn:microsoft.com/office/officeart/2005/8/layout/hierarchy4"/>
    <dgm:cxn modelId="{314293B8-DADA-6A46-8A20-16CA14BA01AA}" type="presOf" srcId="{4CF7A053-892A-4CDC-A51C-DD5C87249582}" destId="{4E09C46A-4D8F-42E5-962D-11F213136EAE}" srcOrd="0" destOrd="0" presId="urn:microsoft.com/office/officeart/2005/8/layout/hierarchy4"/>
    <dgm:cxn modelId="{8327CC0E-B78C-4A1B-AC04-DBD51C5E0562}" srcId="{2F5D778E-97CF-4460-B526-ABE5F80B154D}" destId="{D4D28BDA-A366-4561-B097-1D8EF5C255EF}" srcOrd="0" destOrd="0" parTransId="{33A7B336-9EBD-4ECA-9BD7-BEFF736A9637}" sibTransId="{222A0A31-3026-46B9-8293-B7BBCF9180AD}"/>
    <dgm:cxn modelId="{FD1096CF-675F-A143-B099-18D868631994}" type="presOf" srcId="{0546A803-6BEF-48DA-8F19-E819448F8F31}" destId="{8BB7023E-8001-4A6B-800C-E4CEF19CEDC0}" srcOrd="0" destOrd="0" presId="urn:microsoft.com/office/officeart/2005/8/layout/hierarchy4"/>
    <dgm:cxn modelId="{0E6D05C6-A556-6E49-A42B-EA714D916559}" type="presOf" srcId="{4BD7C338-BEE0-4D16-89DA-773A2F16429A}" destId="{61267F04-6453-4E9B-99D3-4956F7F38F1C}" srcOrd="0" destOrd="0" presId="urn:microsoft.com/office/officeart/2005/8/layout/hierarchy4"/>
    <dgm:cxn modelId="{7F33EEE0-475A-8242-AF73-D009643A5269}" type="presOf" srcId="{CA4E5A4A-95BE-436F-8A7A-604A00598FFE}" destId="{E70FDE98-1ABD-49A4-AC4F-CE027E9FA75B}" srcOrd="0" destOrd="0" presId="urn:microsoft.com/office/officeart/2005/8/layout/hierarchy4"/>
    <dgm:cxn modelId="{B318C1B2-05A7-41C4-8536-38849FCF731F}" srcId="{2B81445E-2992-4450-A80C-BAB4ACE4FDDA}" destId="{C2A7DA7D-B2C0-4069-B063-29978A51B37D}" srcOrd="0" destOrd="0" parTransId="{1ED33A80-03B8-4A95-B364-ABDB995E060A}" sibTransId="{293ADA24-3724-4E4F-BF33-677BAB5AB22A}"/>
    <dgm:cxn modelId="{54D3D416-10F6-7E44-A07C-AC2B7A41432D}" type="presOf" srcId="{BFC9AD02-1D78-4EC1-B3E1-EA68EA33AEA0}" destId="{3F703A56-FC26-4975-9CC8-4997512F1029}" srcOrd="0" destOrd="0" presId="urn:microsoft.com/office/officeart/2005/8/layout/hierarchy4"/>
    <dgm:cxn modelId="{CAAC9449-FEB1-4C2A-8D77-109656558523}" srcId="{A81B3434-465E-4A94-B28E-81283106F0CB}" destId="{3483A741-3FCB-4E11-BC0E-452DAAF88F98}" srcOrd="0" destOrd="0" parTransId="{E883D24A-6EDC-4D3B-B728-7AC524DB0EA2}" sibTransId="{32D22FB8-2294-42B1-98D9-B07DC71F5BE9}"/>
    <dgm:cxn modelId="{F9D9AE88-9D7F-4F99-93AA-987835644A10}" srcId="{CA4E5A4A-95BE-436F-8A7A-604A00598FFE}" destId="{2B81445E-2992-4450-A80C-BAB4ACE4FDDA}" srcOrd="0" destOrd="0" parTransId="{8918878F-32D4-4312-9932-6B4968AE5E1B}" sibTransId="{4A008306-36E2-4C9C-A36D-2C18CBBE8A6C}"/>
    <dgm:cxn modelId="{B7F7C42B-8547-4D16-99B9-FE12BA8D78FA}" srcId="{1DF3BF59-9E93-434D-8C96-5C2C6D090EFA}" destId="{ABC8F626-E78E-491C-8484-306E4EE41E47}" srcOrd="0" destOrd="0" parTransId="{D68B05CD-1C18-4583-9C10-87F249D64476}" sibTransId="{A02F9670-30AD-4D0E-8113-7A00B21D809B}"/>
    <dgm:cxn modelId="{9DA99C16-E49A-420F-8051-D566DD86F0CE}" srcId="{D4D28BDA-A366-4561-B097-1D8EF5C255EF}" destId="{95E0B96A-F0AE-4284-96BE-08DF35964748}" srcOrd="0" destOrd="0" parTransId="{CC21C190-6EAA-4E47-B8CB-7AF40AAB709E}" sibTransId="{09C795D2-251C-4549-A94B-7D080A930F36}"/>
    <dgm:cxn modelId="{B3315D4B-ED68-435D-AF41-658732A1A99D}" srcId="{BFC9AD02-1D78-4EC1-B3E1-EA68EA33AEA0}" destId="{1A1E317F-068D-452A-A2E6-7EDA95342672}" srcOrd="0" destOrd="0" parTransId="{E058C54B-9D12-45BE-9EBB-51B53C43631F}" sibTransId="{6F2ABF9F-02CE-47CE-8F5A-E3786839E58D}"/>
    <dgm:cxn modelId="{30D86539-A27B-4D4E-80B3-A77850AB14DE}" type="presOf" srcId="{3483A741-3FCB-4E11-BC0E-452DAAF88F98}" destId="{92D63631-D31E-4949-A8DE-08581F7BA567}" srcOrd="0" destOrd="0" presId="urn:microsoft.com/office/officeart/2005/8/layout/hierarchy4"/>
    <dgm:cxn modelId="{26310416-309A-CC4C-85E5-DE57A8203587}" type="presOf" srcId="{1C90977B-53EF-44A6-98CC-BE6E8018D065}" destId="{D004FBF0-BCC5-4CD7-954C-F0744E379170}" srcOrd="0" destOrd="0" presId="urn:microsoft.com/office/officeart/2005/8/layout/hierarchy4"/>
    <dgm:cxn modelId="{6ED32574-ABA6-4F79-88FC-D0676C71C135}" srcId="{864D80CE-CA89-4D20-B292-A44D2A74F05A}" destId="{4BD7C338-BEE0-4D16-89DA-773A2F16429A}" srcOrd="0" destOrd="0" parTransId="{81A40E81-61A2-418E-B0A5-E201EDA63BFE}" sibTransId="{53965F27-FA14-4F6E-BDB5-7200513C1541}"/>
    <dgm:cxn modelId="{CD53ED7F-AC8E-BC45-8201-B091B6CD0D56}" type="presOf" srcId="{D662A64A-4B95-487B-8643-E1B0D0C21458}" destId="{3D24F8C8-63C9-4861-B8E6-3580776706D2}" srcOrd="0" destOrd="0" presId="urn:microsoft.com/office/officeart/2005/8/layout/hierarchy4"/>
    <dgm:cxn modelId="{6A98F1F0-E52E-6F44-9B4C-934A1A0F54AD}" type="presOf" srcId="{F4041CB2-9125-4A7E-BEB8-5D40AA1ECF94}" destId="{D11CB6FA-5996-48AA-B130-0168F852E68F}" srcOrd="0" destOrd="0" presId="urn:microsoft.com/office/officeart/2005/8/layout/hierarchy4"/>
    <dgm:cxn modelId="{1F508EE6-10D7-FF45-ACAE-9B220A686810}" type="presOf" srcId="{864D80CE-CA89-4D20-B292-A44D2A74F05A}" destId="{B6EA10D7-EFFF-4E5B-99C0-56E9A1A81DC8}" srcOrd="0" destOrd="0" presId="urn:microsoft.com/office/officeart/2005/8/layout/hierarchy4"/>
    <dgm:cxn modelId="{E35D723F-2B6C-A941-A9F8-15A020064AF5}" type="presOf" srcId="{2F5D778E-97CF-4460-B526-ABE5F80B154D}" destId="{C331AC62-7E62-479A-8BEF-0A342A20FF9A}" srcOrd="0" destOrd="0" presId="urn:microsoft.com/office/officeart/2005/8/layout/hierarchy4"/>
    <dgm:cxn modelId="{125F11F1-6095-3944-B796-66DAD6456919}" type="presOf" srcId="{1DF3BF59-9E93-434D-8C96-5C2C6D090EFA}" destId="{CB71F86D-6F99-4046-80E1-2B076D8847E5}" srcOrd="0" destOrd="0" presId="urn:microsoft.com/office/officeart/2005/8/layout/hierarchy4"/>
    <dgm:cxn modelId="{2E903782-F070-864E-A873-F2CA7B0D03C7}" type="presOf" srcId="{D1030957-90A0-4EB1-965C-2C58E9C6AC35}" destId="{15723CC2-0AB3-472B-9FF7-0BB86E3ED954}" srcOrd="0" destOrd="0" presId="urn:microsoft.com/office/officeart/2005/8/layout/hierarchy4"/>
    <dgm:cxn modelId="{4253875A-F230-2C43-BC74-5458EF78DEFA}" type="presOf" srcId="{49A24F72-2272-436A-BAFA-42C09D77DBC1}" destId="{02FF9D68-07D6-47F9-8967-F208E9E1B8A5}" srcOrd="0" destOrd="0" presId="urn:microsoft.com/office/officeart/2005/8/layout/hierarchy4"/>
    <dgm:cxn modelId="{15B609C7-B7A7-4262-960E-A437718E4F5B}" srcId="{49A24F72-2272-436A-BAFA-42C09D77DBC1}" destId="{1629649D-85F6-493E-ACEB-4E4A5CE379AA}" srcOrd="0" destOrd="0" parTransId="{0EE62070-F271-4FEB-9093-2F444489731C}" sibTransId="{89D9C7F6-B2F4-4B65-89CA-C7F31C50F171}"/>
    <dgm:cxn modelId="{DF12845E-F4F0-9941-BEB2-848F376FFD4F}" type="presOf" srcId="{7CAF8573-5109-42D5-836F-F10CABEFADB4}" destId="{26F9189E-2D98-4775-92D5-3FAA43ACF71F}" srcOrd="0" destOrd="0" presId="urn:microsoft.com/office/officeart/2005/8/layout/hierarchy4"/>
    <dgm:cxn modelId="{47777AB2-866D-4F50-BAC9-039A6356FBCD}" srcId="{0546A803-6BEF-48DA-8F19-E819448F8F31}" destId="{2B84B2F9-4F4F-4BCA-B981-8AFA9DA9EFD4}" srcOrd="0" destOrd="0" parTransId="{05D12DEE-D8D9-4EC2-ABAC-A1AA934384B9}" sibTransId="{2B84200F-01C9-4D21-BD60-555DB4382C90}"/>
    <dgm:cxn modelId="{2903EE03-9557-5D45-9282-FA1FA48F93B8}" type="presOf" srcId="{95E0B96A-F0AE-4284-96BE-08DF35964748}" destId="{6A1171BE-6B6E-4A48-89C5-DC48C7803478}" srcOrd="0" destOrd="0" presId="urn:microsoft.com/office/officeart/2005/8/layout/hierarchy4"/>
    <dgm:cxn modelId="{211D14F9-38EB-468B-8066-C98FC41ACB33}" srcId="{40DBF1A8-DAA2-41AE-8515-160445FB009E}" destId="{CA4E5A4A-95BE-436F-8A7A-604A00598FFE}" srcOrd="0" destOrd="0" parTransId="{31BBA1F3-7954-4572-AA6B-8D7C238FAC3B}" sibTransId="{A10DE33C-1318-4F06-B339-C64A2DF87A6A}"/>
    <dgm:cxn modelId="{35A819EC-8388-4C60-8C4F-5829A460E118}" srcId="{CBBFCF54-DD4D-4D5A-BD52-FB6E34062F47}" destId="{19FBA9EB-6F5E-46C2-A094-38D2290E813F}" srcOrd="0" destOrd="0" parTransId="{DACE4482-2E9E-4436-9613-E72737F362CD}" sibTransId="{B78EBA1E-9DE2-4D40-9ED2-67278CA60713}"/>
    <dgm:cxn modelId="{3AB54A41-828E-4108-9399-9CD01F31209D}" srcId="{1C90977B-53EF-44A6-98CC-BE6E8018D065}" destId="{D662A64A-4B95-487B-8643-E1B0D0C21458}" srcOrd="0" destOrd="0" parTransId="{632BE0FA-3E4C-4092-8939-5BED81621AE3}" sibTransId="{99D5D06F-F289-43E8-B67B-12883D306488}"/>
    <dgm:cxn modelId="{13DB8491-0587-5547-9AFB-0B48530C4409}" type="presOf" srcId="{CBBFCF54-DD4D-4D5A-BD52-FB6E34062F47}" destId="{16B8B0DA-F4D6-4342-89F2-7DBC97CCC39E}" srcOrd="0" destOrd="0" presId="urn:microsoft.com/office/officeart/2005/8/layout/hierarchy4"/>
    <dgm:cxn modelId="{A7B2AC9C-7C53-C64A-8EB7-55224B3C2326}" type="presOf" srcId="{2B81445E-2992-4450-A80C-BAB4ACE4FDDA}" destId="{55278EBA-F6A6-4CB5-B5A1-DA5ACD46D3B4}" srcOrd="0" destOrd="0" presId="urn:microsoft.com/office/officeart/2005/8/layout/hierarchy4"/>
    <dgm:cxn modelId="{CC70C2B6-86EF-C740-BC6F-A6DDC75290AA}" type="presOf" srcId="{B3467890-06DE-454E-AE68-8D89B870EEC4}" destId="{34211EF8-D1B7-4FDD-B4B2-040623236C29}" srcOrd="0" destOrd="0" presId="urn:microsoft.com/office/officeart/2005/8/layout/hierarchy4"/>
    <dgm:cxn modelId="{93A9F796-84DA-46CF-8FD3-C6A046E7BB75}" srcId="{355DF896-0574-463B-A5BD-5B6017D17796}" destId="{6E50CF22-420C-4F76-8260-4890CB02EEDC}" srcOrd="0" destOrd="0" parTransId="{E551EEC0-BB86-4BF5-BA8E-4AF71294324B}" sibTransId="{9E536958-050D-48DD-8302-CFCF0EF80465}"/>
    <dgm:cxn modelId="{FEC9CA66-401E-460E-81BE-65A87C9CFD98}" srcId="{1A1E317F-068D-452A-A2E6-7EDA95342672}" destId="{2F5D778E-97CF-4460-B526-ABE5F80B154D}" srcOrd="0" destOrd="0" parTransId="{FBDB0F73-5B00-4476-8A79-836AD44A352B}" sibTransId="{EB08682D-1B47-45D3-ADAF-223F4F4DF85A}"/>
    <dgm:cxn modelId="{F61074E0-6642-4325-9ED1-80B32DD3BD2D}" srcId="{4C2B9F85-362A-4C0D-A5DD-FF33D4B04D53}" destId="{1C90977B-53EF-44A6-98CC-BE6E8018D065}" srcOrd="0" destOrd="0" parTransId="{4D666D68-D165-4C1F-B205-593A23DF86A8}" sibTransId="{CB62F528-9259-4EF7-971A-C9F8093EE521}"/>
    <dgm:cxn modelId="{8D2E0279-744C-45D5-8365-033058B5984D}" srcId="{D16E9D1B-7444-4A9A-BC80-C20EB1A00F55}" destId="{0546A803-6BEF-48DA-8F19-E819448F8F31}" srcOrd="0" destOrd="0" parTransId="{2BD3626E-BD18-4DD8-83F1-1F1CFB5AECDA}" sibTransId="{8F138552-0A26-47CF-9026-2A12806923BB}"/>
    <dgm:cxn modelId="{45787C7E-E177-468F-BEAF-3BDDEAE85031}" srcId="{19FBA9EB-6F5E-46C2-A094-38D2290E813F}" destId="{40DBF1A8-DAA2-41AE-8515-160445FB009E}" srcOrd="1" destOrd="0" parTransId="{8D7E63DD-A09D-4E9C-8E06-BEC9FF72CA4C}" sibTransId="{F1354B5C-6D27-4086-BEE3-01EA326DA7FA}"/>
    <dgm:cxn modelId="{B18EE15D-15EC-4947-870E-676969B78E4B}" srcId="{D662A64A-4B95-487B-8643-E1B0D0C21458}" destId="{C26FFB1B-669F-404E-861B-012C59F768C4}" srcOrd="0" destOrd="0" parTransId="{A4E83B5D-5C3C-40F9-94FF-3A6296418FF3}" sibTransId="{6DFDCFD0-44BC-4F98-B886-207A46937454}"/>
    <dgm:cxn modelId="{14A95A63-B8FD-4058-B2B0-8666F94A2AB3}" srcId="{5E60D1ED-A09F-44DF-A150-8744F2707F36}" destId="{09F3254C-A13D-4106-B6E4-EA968B14FC8E}" srcOrd="0" destOrd="0" parTransId="{A6A3B929-7387-4A95-976C-002909AF21D4}" sibTransId="{117F1DA9-FC73-4826-A59B-FF69CADA1414}"/>
    <dgm:cxn modelId="{24E77157-C49B-4D2B-A32D-95AAEDC196E7}" srcId="{DCCDF828-FA2A-4647-BAA6-E2C3AF4997E5}" destId="{59E95C88-7377-4F98-A80F-7D4A1192B0F4}" srcOrd="0" destOrd="0" parTransId="{1D1EB871-6760-4498-BED7-0A35887678FE}" sibTransId="{EF635608-92D0-4C12-9DA4-69DCFFE5F6B5}"/>
    <dgm:cxn modelId="{99F2CDCE-BAEF-6C4A-9D09-3E2B0DE65747}" type="presOf" srcId="{D16E9D1B-7444-4A9A-BC80-C20EB1A00F55}" destId="{A6A6F8D3-B140-44D8-9464-BF71B06A592E}" srcOrd="0" destOrd="0" presId="urn:microsoft.com/office/officeart/2005/8/layout/hierarchy4"/>
    <dgm:cxn modelId="{FC649798-6342-BA43-B54A-91F7E86399FD}" type="presOf" srcId="{1A1E317F-068D-452A-A2E6-7EDA95342672}" destId="{85ABD096-8C6E-4A72-A7F1-3150731C9C67}" srcOrd="0" destOrd="0" presId="urn:microsoft.com/office/officeart/2005/8/layout/hierarchy4"/>
    <dgm:cxn modelId="{FFFAB74D-40A4-9349-AB89-79D470DEC5BF}" type="presOf" srcId="{6E50CF22-420C-4F76-8260-4890CB02EEDC}" destId="{391578ED-908C-4CF8-9C73-14CE236A1CCD}" srcOrd="0" destOrd="0" presId="urn:microsoft.com/office/officeart/2005/8/layout/hierarchy4"/>
    <dgm:cxn modelId="{2B21033E-2694-4C0C-A26E-0B84B301D34F}" srcId="{FDDC43B2-08E1-4DC6-BDA6-31B3450A1D35}" destId="{D1030957-90A0-4EB1-965C-2C58E9C6AC35}" srcOrd="0" destOrd="0" parTransId="{E28D34E9-64A6-458B-A3B9-68B72BEBA8A5}" sibTransId="{A0A78814-88D0-41B1-BDEB-E23CE0E7B910}"/>
    <dgm:cxn modelId="{A0ED6A5F-0F2C-4D4A-B09A-BA9B9DBD907E}" srcId="{19FBA9EB-6F5E-46C2-A094-38D2290E813F}" destId="{B3467890-06DE-454E-AE68-8D89B870EEC4}" srcOrd="0" destOrd="0" parTransId="{20DA271A-F2B7-4FB3-9665-F353016B5605}" sibTransId="{34DE2238-DBD2-4BCA-B9C0-D507659EFF89}"/>
    <dgm:cxn modelId="{C2A49D5D-80A7-4E1F-81D4-3E1D3D080B6D}" srcId="{F4041CB2-9125-4A7E-BEB8-5D40AA1ECF94}" destId="{D16E9D1B-7444-4A9A-BC80-C20EB1A00F55}" srcOrd="0" destOrd="0" parTransId="{062FDEB9-A5CE-4CEB-BC75-E9AA672B7F7F}" sibTransId="{7313747E-9783-4864-BB00-8DEEEF542B80}"/>
    <dgm:cxn modelId="{EEF7F0EA-A437-A340-A400-5FC1D994D24C}" type="presOf" srcId="{DCCDF828-FA2A-4647-BAA6-E2C3AF4997E5}" destId="{A3684759-2531-4058-961A-C6B435AC2E8F}" srcOrd="0" destOrd="0" presId="urn:microsoft.com/office/officeart/2005/8/layout/hierarchy4"/>
    <dgm:cxn modelId="{EF396935-367D-4967-8193-04F1E9A2A9B3}" srcId="{C2A7DA7D-B2C0-4069-B063-29978A51B37D}" destId="{A81B3434-465E-4A94-B28E-81283106F0CB}" srcOrd="0" destOrd="0" parTransId="{92A4A443-C9A5-454A-9A1E-975E83ED9737}" sibTransId="{8D7AD06F-1A00-42DD-B55A-557E5E20E8A8}"/>
    <dgm:cxn modelId="{5FF4839D-04EB-471F-89C0-4F70AD98ED88}" srcId="{59E95C88-7377-4F98-A80F-7D4A1192B0F4}" destId="{49A24F72-2272-436A-BAFA-42C09D77DBC1}" srcOrd="0" destOrd="0" parTransId="{F846F0F0-BF05-482B-A405-FCB3D28C70DD}" sibTransId="{6ADA57FD-DEFE-49EF-B570-AE5B1575C234}"/>
    <dgm:cxn modelId="{F63AD7B9-FF22-0E4F-829C-2ACA0E84B2A5}" type="presOf" srcId="{8129D0AF-6318-4F1E-9A74-51F407ED7481}" destId="{07A047FE-3203-4B28-90AA-D6ED43C78937}" srcOrd="0" destOrd="0" presId="urn:microsoft.com/office/officeart/2005/8/layout/hierarchy4"/>
    <dgm:cxn modelId="{9CBC450C-D9A0-3E41-90F4-A7D46DF4471D}" type="presOf" srcId="{A81B3434-465E-4A94-B28E-81283106F0CB}" destId="{1747EEF5-893D-4492-B41C-F888334E8776}" srcOrd="0" destOrd="0" presId="urn:microsoft.com/office/officeart/2005/8/layout/hierarchy4"/>
    <dgm:cxn modelId="{93CE44B3-B71B-4C06-84AE-ACABAE25DD67}" srcId="{95E0B96A-F0AE-4284-96BE-08DF35964748}" destId="{4CF7A053-892A-4CDC-A51C-DD5C87249582}" srcOrd="0" destOrd="0" parTransId="{43FDAC2C-0D89-4D60-99E4-9E91BDA22B1D}" sibTransId="{D0D5B0E7-18C0-440B-AF60-7EE84FFB2DD3}"/>
    <dgm:cxn modelId="{CE2FAE9A-13BB-4C2D-87F5-5E25064124EE}" srcId="{19FBA9EB-6F5E-46C2-A094-38D2290E813F}" destId="{7CAF8573-5109-42D5-836F-F10CABEFADB4}" srcOrd="3" destOrd="0" parTransId="{AB2EFC34-D0D8-4D78-86A5-79AD46A0E157}" sibTransId="{0ED254EE-2E1C-4E58-ADEA-C65FD44FB2D6}"/>
    <dgm:cxn modelId="{6A1788E4-E0F0-4407-967A-4656C97E7056}" srcId="{1629649D-85F6-493E-ACEB-4E4A5CE379AA}" destId="{671C170B-F52C-4956-9546-1ECF2146BDDD}" srcOrd="0" destOrd="0" parTransId="{F29148F7-3732-4348-973C-457926C6FD8F}" sibTransId="{B8608843-00E0-4BEB-B1A3-625AF222D916}"/>
    <dgm:cxn modelId="{C7FD96BF-F291-9240-94DF-24FC31B4AE08}" type="presOf" srcId="{C2A7DA7D-B2C0-4069-B063-29978A51B37D}" destId="{43C7E4EC-8B56-48CD-8AEF-A9CE55094DA3}" srcOrd="0" destOrd="0" presId="urn:microsoft.com/office/officeart/2005/8/layout/hierarchy4"/>
    <dgm:cxn modelId="{D001FDAC-7EC3-3D43-83E0-95479EC44053}" type="presOf" srcId="{D4D28BDA-A366-4561-B097-1D8EF5C255EF}" destId="{77C73865-EE94-4A8A-A337-138611D25217}" srcOrd="0" destOrd="0" presId="urn:microsoft.com/office/officeart/2005/8/layout/hierarchy4"/>
    <dgm:cxn modelId="{C580DAFC-88F6-424D-87A1-399862CDB506}" srcId="{2B84B2F9-4F4F-4BCA-B981-8AFA9DA9EFD4}" destId="{D67ECDBB-239F-4811-8A76-1B6164518DB6}" srcOrd="0" destOrd="0" parTransId="{268AD043-CA93-4896-BD69-4399A16F40E3}" sibTransId="{BE2AF50C-D67E-4A11-A943-A76C0D069900}"/>
    <dgm:cxn modelId="{3EF3846C-654D-E841-8B24-882D8D4D865E}" type="presOf" srcId="{1629649D-85F6-493E-ACEB-4E4A5CE379AA}" destId="{F851E589-95EC-42BF-8640-019D17BE36DC}" srcOrd="0" destOrd="0" presId="urn:microsoft.com/office/officeart/2005/8/layout/hierarchy4"/>
    <dgm:cxn modelId="{D26EBA34-36B1-E946-8538-34593AA4908A}" type="presOf" srcId="{355DF896-0574-463B-A5BD-5B6017D17796}" destId="{32F1CFC1-05A1-4070-9986-FDCB71B16832}" srcOrd="0" destOrd="0" presId="urn:microsoft.com/office/officeart/2005/8/layout/hierarchy4"/>
    <dgm:cxn modelId="{EA6BA7A9-D9CD-064C-92FF-D2B5287790DD}" type="presOf" srcId="{ABC8F626-E78E-491C-8484-306E4EE41E47}" destId="{83AF5F00-B6F9-4C13-AF75-FF3357F0A14D}" srcOrd="0" destOrd="0" presId="urn:microsoft.com/office/officeart/2005/8/layout/hierarchy4"/>
    <dgm:cxn modelId="{62E58431-4AAD-49B0-AA0B-F46C3A80D1E1}" srcId="{19FBA9EB-6F5E-46C2-A094-38D2290E813F}" destId="{F4041CB2-9125-4A7E-BEB8-5D40AA1ECF94}" srcOrd="4" destOrd="0" parTransId="{E354CB6B-CC7D-48DD-B71B-0E6E75C22471}" sibTransId="{C0F7A6BE-5ACF-43FD-9A96-3CF173312C10}"/>
    <dgm:cxn modelId="{38612FD8-16A4-4942-8E4A-6DABD9EEA2F4}" type="presOf" srcId="{59E95C88-7377-4F98-A80F-7D4A1192B0F4}" destId="{967FD76F-BD56-42C6-8191-881EBC6A97B0}" srcOrd="0" destOrd="0" presId="urn:microsoft.com/office/officeart/2005/8/layout/hierarchy4"/>
    <dgm:cxn modelId="{1DDEBBA9-A8F2-9C4B-9362-1DCD2B0CE2A2}" type="presOf" srcId="{4C2B9F85-362A-4C0D-A5DD-FF33D4B04D53}" destId="{96A7AF1D-B675-484F-A9A1-5682D8A591F3}" srcOrd="0" destOrd="0" presId="urn:microsoft.com/office/officeart/2005/8/layout/hierarchy4"/>
    <dgm:cxn modelId="{EDA23C20-F0A2-4956-B1EA-A641DF619863}" srcId="{C26FFB1B-669F-404E-861B-012C59F768C4}" destId="{1DF3BF59-9E93-434D-8C96-5C2C6D090EFA}" srcOrd="0" destOrd="0" parTransId="{8A6C0D03-05FE-48EC-85E1-BB09EB55265A}" sibTransId="{2D4BB8AC-92BE-4EDD-AE0F-FBEC1C58E694}"/>
    <dgm:cxn modelId="{3FA3FC49-FEF8-A145-A531-D7CCC4DEBC8F}" type="presOf" srcId="{671C170B-F52C-4956-9546-1ECF2146BDDD}" destId="{A2821C2A-5DB7-49BD-8DE0-2E642C1EB56A}" srcOrd="0" destOrd="0" presId="urn:microsoft.com/office/officeart/2005/8/layout/hierarchy4"/>
    <dgm:cxn modelId="{EB824815-8294-2C4D-91E0-B2D5159C362D}" type="presOf" srcId="{C26FFB1B-669F-404E-861B-012C59F768C4}" destId="{9BEB20C8-465F-4F12-8FDC-E730DDC3F6D7}" srcOrd="0" destOrd="0" presId="urn:microsoft.com/office/officeart/2005/8/layout/hierarchy4"/>
    <dgm:cxn modelId="{4B05E9F2-5DFF-4F0C-856E-E277CDFD3D05}" srcId="{3483A741-3FCB-4E11-BC0E-452DAAF88F98}" destId="{864D80CE-CA89-4D20-B292-A44D2A74F05A}" srcOrd="0" destOrd="0" parTransId="{412C7BC6-838A-4DC0-AB51-FFC4B8D5EDC2}" sibTransId="{8D1221FD-C0C7-49A7-A0FD-9A6084EB4DAF}"/>
    <dgm:cxn modelId="{125D7289-2286-FE44-A8CD-8491E2414798}" type="presOf" srcId="{2B84B2F9-4F4F-4BCA-B981-8AFA9DA9EFD4}" destId="{F1E4364B-42B5-43DA-804F-21E5D6F0FB6D}" srcOrd="0" destOrd="0" presId="urn:microsoft.com/office/officeart/2005/8/layout/hierarchy4"/>
    <dgm:cxn modelId="{26579270-C091-4AB6-A973-9DC7C1CAA89F}" srcId="{19FBA9EB-6F5E-46C2-A094-38D2290E813F}" destId="{BFC9AD02-1D78-4EC1-B3E1-EA68EA33AEA0}" srcOrd="2" destOrd="0" parTransId="{6EB4CD58-C632-4C5D-BC45-7E4ADEED84FD}" sibTransId="{50A850DD-CF0D-49EF-8F21-52C7CC7A21BC}"/>
    <dgm:cxn modelId="{2206B650-9F45-485A-9DCC-647A9B5CB76D}" srcId="{F3627891-1143-4DBF-910F-73F97055F0E3}" destId="{4C2B9F85-362A-4C0D-A5DD-FF33D4B04D53}" srcOrd="0" destOrd="0" parTransId="{2AAE8EF1-30FD-4BAC-93D3-C6BAB700B4BF}" sibTransId="{63FA1F0A-6ACD-4D61-996D-93D2B110ABDA}"/>
    <dgm:cxn modelId="{02B6B8CD-5E39-42A9-8313-F5DEE6BD131D}" srcId="{7CAF8573-5109-42D5-836F-F10CABEFADB4}" destId="{DCCDF828-FA2A-4647-BAA6-E2C3AF4997E5}" srcOrd="0" destOrd="0" parTransId="{E238D7F7-FBCE-4AB3-A7EE-8904CB21BE29}" sibTransId="{95EBA306-0F68-418A-A4B2-E169F45257EB}"/>
    <dgm:cxn modelId="{DF5C6135-D57F-7149-BA10-DC40419BD032}" type="presOf" srcId="{40DBF1A8-DAA2-41AE-8515-160445FB009E}" destId="{04AD443B-6C12-411F-BCC6-585474B68CB2}" srcOrd="0" destOrd="0" presId="urn:microsoft.com/office/officeart/2005/8/layout/hierarchy4"/>
    <dgm:cxn modelId="{FEFF24F5-61E1-BE40-9042-79489EB43A07}" type="presOf" srcId="{D67ECDBB-239F-4811-8A76-1B6164518DB6}" destId="{BBDFD2D2-D5C2-41D1-8923-3DACD21A9828}" srcOrd="0" destOrd="0" presId="urn:microsoft.com/office/officeart/2005/8/layout/hierarchy4"/>
    <dgm:cxn modelId="{DBA56777-3B79-6846-AB06-5C3AEBBD0D41}" type="presOf" srcId="{19FBA9EB-6F5E-46C2-A094-38D2290E813F}" destId="{AEB68909-DE8E-4EBA-8602-AB7CF8D34A1C}" srcOrd="0" destOrd="0" presId="urn:microsoft.com/office/officeart/2005/8/layout/hierarchy4"/>
    <dgm:cxn modelId="{F910C16D-6D75-394B-BFA1-7E416BF76DF4}" type="presOf" srcId="{F3627891-1143-4DBF-910F-73F97055F0E3}" destId="{63BEC69C-0587-4D14-834F-4F23D4599D47}" srcOrd="0" destOrd="0" presId="urn:microsoft.com/office/officeart/2005/8/layout/hierarchy4"/>
    <dgm:cxn modelId="{4AAE5CAC-F0DD-4FA3-AEB7-9A92998D19A9}" srcId="{B3467890-06DE-454E-AE68-8D89B870EEC4}" destId="{F3627891-1143-4DBF-910F-73F97055F0E3}" srcOrd="0" destOrd="0" parTransId="{299C5295-80C3-454B-B489-8D56EDF3E81A}" sibTransId="{6F5BBB69-DCB7-4C80-9B3B-34EEF271A919}"/>
    <dgm:cxn modelId="{3B0051BD-9279-485B-85CC-B80122504887}" srcId="{D67ECDBB-239F-4811-8A76-1B6164518DB6}" destId="{8129D0AF-6318-4F1E-9A74-51F407ED7481}" srcOrd="0" destOrd="0" parTransId="{1A2B933D-66FB-4A5C-9CE2-A73F29B10005}" sibTransId="{CE05B3BA-14D1-4501-9113-F6796C94540E}"/>
    <dgm:cxn modelId="{A858D348-4656-4406-AF10-4EFF2AF0E3A9}" srcId="{8129D0AF-6318-4F1E-9A74-51F407ED7481}" destId="{355DF896-0574-463B-A5BD-5B6017D17796}" srcOrd="0" destOrd="0" parTransId="{026DB3F6-CD09-41D0-8706-D88F5D02D810}" sibTransId="{DC324FB3-70E2-4E85-BE45-1566F790A076}"/>
    <dgm:cxn modelId="{EAA24D8C-8437-764C-AFC8-D83FEFAC4A4D}" type="presParOf" srcId="{16B8B0DA-F4D6-4342-89F2-7DBC97CCC39E}" destId="{8CE93F21-47C7-4D28-B757-640E54CF6FF6}" srcOrd="0" destOrd="0" presId="urn:microsoft.com/office/officeart/2005/8/layout/hierarchy4"/>
    <dgm:cxn modelId="{E3B34059-F916-7C42-A2F5-7B97742D02EE}" type="presParOf" srcId="{8CE93F21-47C7-4D28-B757-640E54CF6FF6}" destId="{AEB68909-DE8E-4EBA-8602-AB7CF8D34A1C}" srcOrd="0" destOrd="0" presId="urn:microsoft.com/office/officeart/2005/8/layout/hierarchy4"/>
    <dgm:cxn modelId="{9F8ED79A-24F5-2F4F-A4DD-CF7D35FCF389}" type="presParOf" srcId="{8CE93F21-47C7-4D28-B757-640E54CF6FF6}" destId="{AD172557-2D3A-4EA5-A53C-331D01C4C0C2}" srcOrd="1" destOrd="0" presId="urn:microsoft.com/office/officeart/2005/8/layout/hierarchy4"/>
    <dgm:cxn modelId="{C19D1A8C-190C-2E41-9402-5442D007CB95}" type="presParOf" srcId="{8CE93F21-47C7-4D28-B757-640E54CF6FF6}" destId="{58F94885-668D-4E27-AF92-F1CAE77579CC}" srcOrd="2" destOrd="0" presId="urn:microsoft.com/office/officeart/2005/8/layout/hierarchy4"/>
    <dgm:cxn modelId="{6DFAFEBF-63A8-B448-89B7-B0C73675BB44}" type="presParOf" srcId="{58F94885-668D-4E27-AF92-F1CAE77579CC}" destId="{A3C71C81-ADE9-43D0-A586-8F1DE4DF9E47}" srcOrd="0" destOrd="0" presId="urn:microsoft.com/office/officeart/2005/8/layout/hierarchy4"/>
    <dgm:cxn modelId="{1FEA3788-211F-6748-BE02-C2ACCFCE0937}" type="presParOf" srcId="{A3C71C81-ADE9-43D0-A586-8F1DE4DF9E47}" destId="{34211EF8-D1B7-4FDD-B4B2-040623236C29}" srcOrd="0" destOrd="0" presId="urn:microsoft.com/office/officeart/2005/8/layout/hierarchy4"/>
    <dgm:cxn modelId="{72ECB245-AAFF-CE45-ADD5-99B5BC6AF068}" type="presParOf" srcId="{A3C71C81-ADE9-43D0-A586-8F1DE4DF9E47}" destId="{E271B3E0-9FCC-4AB1-BD40-2A03CDAC3C1E}" srcOrd="1" destOrd="0" presId="urn:microsoft.com/office/officeart/2005/8/layout/hierarchy4"/>
    <dgm:cxn modelId="{7A1A3ADD-373C-124D-B2FC-E7A784F356E8}" type="presParOf" srcId="{A3C71C81-ADE9-43D0-A586-8F1DE4DF9E47}" destId="{BE1081B5-DAE2-47F5-A7BF-DACF8F6897AC}" srcOrd="2" destOrd="0" presId="urn:microsoft.com/office/officeart/2005/8/layout/hierarchy4"/>
    <dgm:cxn modelId="{A0D80E93-F131-4F4D-A159-E5390D15F849}" type="presParOf" srcId="{BE1081B5-DAE2-47F5-A7BF-DACF8F6897AC}" destId="{7EB6C660-8E09-4B2B-9823-6696F242AB0B}" srcOrd="0" destOrd="0" presId="urn:microsoft.com/office/officeart/2005/8/layout/hierarchy4"/>
    <dgm:cxn modelId="{70DDCA03-962D-0943-8B62-D0812EEB8E97}" type="presParOf" srcId="{7EB6C660-8E09-4B2B-9823-6696F242AB0B}" destId="{63BEC69C-0587-4D14-834F-4F23D4599D47}" srcOrd="0" destOrd="0" presId="urn:microsoft.com/office/officeart/2005/8/layout/hierarchy4"/>
    <dgm:cxn modelId="{D02F8A13-9423-6643-81F9-673F7FDF4A8F}" type="presParOf" srcId="{7EB6C660-8E09-4B2B-9823-6696F242AB0B}" destId="{18CE8682-B3B3-473F-AC75-50AF6684B287}" srcOrd="1" destOrd="0" presId="urn:microsoft.com/office/officeart/2005/8/layout/hierarchy4"/>
    <dgm:cxn modelId="{C9EECD89-E2C6-AF43-97FD-6E7912FC10AA}" type="presParOf" srcId="{7EB6C660-8E09-4B2B-9823-6696F242AB0B}" destId="{A573668D-99C8-4777-AEDD-1BF673BBEAB1}" srcOrd="2" destOrd="0" presId="urn:microsoft.com/office/officeart/2005/8/layout/hierarchy4"/>
    <dgm:cxn modelId="{FDAF823E-64B7-9046-9DE3-9CB5E8715747}" type="presParOf" srcId="{A573668D-99C8-4777-AEDD-1BF673BBEAB1}" destId="{F4CA1654-B043-4AC3-9250-5B4D2655D3B5}" srcOrd="0" destOrd="0" presId="urn:microsoft.com/office/officeart/2005/8/layout/hierarchy4"/>
    <dgm:cxn modelId="{F0D730DF-BC26-5949-A78D-1EB5CA8F23FD}" type="presParOf" srcId="{F4CA1654-B043-4AC3-9250-5B4D2655D3B5}" destId="{96A7AF1D-B675-484F-A9A1-5682D8A591F3}" srcOrd="0" destOrd="0" presId="urn:microsoft.com/office/officeart/2005/8/layout/hierarchy4"/>
    <dgm:cxn modelId="{2A2C99F3-9AB8-E142-9512-C9C7401C69CD}" type="presParOf" srcId="{F4CA1654-B043-4AC3-9250-5B4D2655D3B5}" destId="{25857302-320C-415E-8900-C3500F8441D5}" srcOrd="1" destOrd="0" presId="urn:microsoft.com/office/officeart/2005/8/layout/hierarchy4"/>
    <dgm:cxn modelId="{48DA7AEF-E38C-1D41-8876-A27C9667E317}" type="presParOf" srcId="{F4CA1654-B043-4AC3-9250-5B4D2655D3B5}" destId="{19CD3409-8D66-47E9-8DFF-245515455485}" srcOrd="2" destOrd="0" presId="urn:microsoft.com/office/officeart/2005/8/layout/hierarchy4"/>
    <dgm:cxn modelId="{3BCBBD41-D0C9-C040-B697-9A0823D2CDDD}" type="presParOf" srcId="{19CD3409-8D66-47E9-8DFF-245515455485}" destId="{3A669C2E-C092-4DFB-9508-D9E723DE1C54}" srcOrd="0" destOrd="0" presId="urn:microsoft.com/office/officeart/2005/8/layout/hierarchy4"/>
    <dgm:cxn modelId="{1BD6B14B-24BA-BE45-9A42-018E06BE89BF}" type="presParOf" srcId="{3A669C2E-C092-4DFB-9508-D9E723DE1C54}" destId="{D004FBF0-BCC5-4CD7-954C-F0744E379170}" srcOrd="0" destOrd="0" presId="urn:microsoft.com/office/officeart/2005/8/layout/hierarchy4"/>
    <dgm:cxn modelId="{86FD30A7-B82F-354D-BE65-61174732A027}" type="presParOf" srcId="{3A669C2E-C092-4DFB-9508-D9E723DE1C54}" destId="{8AEA74BF-8EEB-4127-9EC8-C828732A5512}" srcOrd="1" destOrd="0" presId="urn:microsoft.com/office/officeart/2005/8/layout/hierarchy4"/>
    <dgm:cxn modelId="{D77C8075-9BF0-5547-8D1E-D178AF2B6324}" type="presParOf" srcId="{3A669C2E-C092-4DFB-9508-D9E723DE1C54}" destId="{F10F7D35-F7C7-4103-8F40-6960AA9CAA12}" srcOrd="2" destOrd="0" presId="urn:microsoft.com/office/officeart/2005/8/layout/hierarchy4"/>
    <dgm:cxn modelId="{7ECCFD4A-8175-BC4F-9A3B-A3C9E4177F47}" type="presParOf" srcId="{F10F7D35-F7C7-4103-8F40-6960AA9CAA12}" destId="{7991C0AB-B3AC-49F5-8CC1-2A155011D9FC}" srcOrd="0" destOrd="0" presId="urn:microsoft.com/office/officeart/2005/8/layout/hierarchy4"/>
    <dgm:cxn modelId="{C47976D1-0A36-0142-8B04-815967018383}" type="presParOf" srcId="{7991C0AB-B3AC-49F5-8CC1-2A155011D9FC}" destId="{3D24F8C8-63C9-4861-B8E6-3580776706D2}" srcOrd="0" destOrd="0" presId="urn:microsoft.com/office/officeart/2005/8/layout/hierarchy4"/>
    <dgm:cxn modelId="{636AE082-2579-524D-9D8F-654DA5C67ECF}" type="presParOf" srcId="{7991C0AB-B3AC-49F5-8CC1-2A155011D9FC}" destId="{27A39FF3-D954-467F-8C3F-1680D2FB8EB2}" srcOrd="1" destOrd="0" presId="urn:microsoft.com/office/officeart/2005/8/layout/hierarchy4"/>
    <dgm:cxn modelId="{BDFA906C-6149-E745-A32E-36614CC7B295}" type="presParOf" srcId="{7991C0AB-B3AC-49F5-8CC1-2A155011D9FC}" destId="{322BE409-6560-4B60-BBD0-1B5FE4151417}" srcOrd="2" destOrd="0" presId="urn:microsoft.com/office/officeart/2005/8/layout/hierarchy4"/>
    <dgm:cxn modelId="{C105088F-D30A-694B-80C0-8AE150675602}" type="presParOf" srcId="{322BE409-6560-4B60-BBD0-1B5FE4151417}" destId="{35DDA716-589F-46B7-8A23-9AC915986CEA}" srcOrd="0" destOrd="0" presId="urn:microsoft.com/office/officeart/2005/8/layout/hierarchy4"/>
    <dgm:cxn modelId="{D96384E6-6113-CD4C-98CB-F436433C4914}" type="presParOf" srcId="{35DDA716-589F-46B7-8A23-9AC915986CEA}" destId="{9BEB20C8-465F-4F12-8FDC-E730DDC3F6D7}" srcOrd="0" destOrd="0" presId="urn:microsoft.com/office/officeart/2005/8/layout/hierarchy4"/>
    <dgm:cxn modelId="{84E3D0B9-B61B-004B-A48E-52EF2D985303}" type="presParOf" srcId="{35DDA716-589F-46B7-8A23-9AC915986CEA}" destId="{05954B86-4F22-4E40-A596-FA55DFE21281}" srcOrd="1" destOrd="0" presId="urn:microsoft.com/office/officeart/2005/8/layout/hierarchy4"/>
    <dgm:cxn modelId="{2CDCF4D5-A2FA-0047-8AFA-EA91BE0D854C}" type="presParOf" srcId="{35DDA716-589F-46B7-8A23-9AC915986CEA}" destId="{5DD392E1-8209-4A6F-BFDC-52CAF5406508}" srcOrd="2" destOrd="0" presId="urn:microsoft.com/office/officeart/2005/8/layout/hierarchy4"/>
    <dgm:cxn modelId="{E023DB54-FA2A-F844-9642-0617E2013D01}" type="presParOf" srcId="{5DD392E1-8209-4A6F-BFDC-52CAF5406508}" destId="{859AA5C7-2A95-49EF-855B-4411E39F22A5}" srcOrd="0" destOrd="0" presId="urn:microsoft.com/office/officeart/2005/8/layout/hierarchy4"/>
    <dgm:cxn modelId="{FB157C33-D95C-D847-ABB4-89031EE1CF1C}" type="presParOf" srcId="{859AA5C7-2A95-49EF-855B-4411E39F22A5}" destId="{CB71F86D-6F99-4046-80E1-2B076D8847E5}" srcOrd="0" destOrd="0" presId="urn:microsoft.com/office/officeart/2005/8/layout/hierarchy4"/>
    <dgm:cxn modelId="{3D1D21D2-E185-FA4D-B91A-3FC1773864AC}" type="presParOf" srcId="{859AA5C7-2A95-49EF-855B-4411E39F22A5}" destId="{E42327D0-2774-4F53-AFF1-47AD158E6302}" srcOrd="1" destOrd="0" presId="urn:microsoft.com/office/officeart/2005/8/layout/hierarchy4"/>
    <dgm:cxn modelId="{C6CDBCDF-1F73-8546-9FF1-763F3C9861FD}" type="presParOf" srcId="{859AA5C7-2A95-49EF-855B-4411E39F22A5}" destId="{0360FA6C-7B77-4049-9F71-9C6E8DFF1BAB}" srcOrd="2" destOrd="0" presId="urn:microsoft.com/office/officeart/2005/8/layout/hierarchy4"/>
    <dgm:cxn modelId="{4B330C95-A06D-5146-8C1A-549FA7EB937F}" type="presParOf" srcId="{0360FA6C-7B77-4049-9F71-9C6E8DFF1BAB}" destId="{E5EB6C92-3EB2-4E9D-A087-0899F1D86245}" srcOrd="0" destOrd="0" presId="urn:microsoft.com/office/officeart/2005/8/layout/hierarchy4"/>
    <dgm:cxn modelId="{40893088-8227-CA48-94AF-E2A3F11D405D}" type="presParOf" srcId="{E5EB6C92-3EB2-4E9D-A087-0899F1D86245}" destId="{83AF5F00-B6F9-4C13-AF75-FF3357F0A14D}" srcOrd="0" destOrd="0" presId="urn:microsoft.com/office/officeart/2005/8/layout/hierarchy4"/>
    <dgm:cxn modelId="{B9C3FF4B-3706-0F43-A0D2-8CD61CB58E5E}" type="presParOf" srcId="{E5EB6C92-3EB2-4E9D-A087-0899F1D86245}" destId="{942A9203-CC75-418E-96BC-E88485B63A2D}" srcOrd="1" destOrd="0" presId="urn:microsoft.com/office/officeart/2005/8/layout/hierarchy4"/>
    <dgm:cxn modelId="{0C6C6B8E-779E-4F43-8F37-D64DAC6D3145}" type="presParOf" srcId="{58F94885-668D-4E27-AF92-F1CAE77579CC}" destId="{990C520A-9C93-4694-B9B9-2028C3B27953}" srcOrd="1" destOrd="0" presId="urn:microsoft.com/office/officeart/2005/8/layout/hierarchy4"/>
    <dgm:cxn modelId="{6BB77F4D-B681-D541-8D7E-1E5C09B83165}" type="presParOf" srcId="{58F94885-668D-4E27-AF92-F1CAE77579CC}" destId="{B1B27ABF-5E65-4CD9-8F71-2829CFE56648}" srcOrd="2" destOrd="0" presId="urn:microsoft.com/office/officeart/2005/8/layout/hierarchy4"/>
    <dgm:cxn modelId="{CE705A0E-92CE-7F4C-8C63-4D9FDB2F4A53}" type="presParOf" srcId="{B1B27ABF-5E65-4CD9-8F71-2829CFE56648}" destId="{04AD443B-6C12-411F-BCC6-585474B68CB2}" srcOrd="0" destOrd="0" presId="urn:microsoft.com/office/officeart/2005/8/layout/hierarchy4"/>
    <dgm:cxn modelId="{62C22009-CF9C-D841-B975-63151D54B3DC}" type="presParOf" srcId="{B1B27ABF-5E65-4CD9-8F71-2829CFE56648}" destId="{744A684F-0E6E-4E46-8EBF-71602C2F21A5}" srcOrd="1" destOrd="0" presId="urn:microsoft.com/office/officeart/2005/8/layout/hierarchy4"/>
    <dgm:cxn modelId="{1CBFE356-2F58-FB4D-A8BA-9969BA7EAC80}" type="presParOf" srcId="{B1B27ABF-5E65-4CD9-8F71-2829CFE56648}" destId="{B29B8998-600D-4A8A-A1BD-81E49F002514}" srcOrd="2" destOrd="0" presId="urn:microsoft.com/office/officeart/2005/8/layout/hierarchy4"/>
    <dgm:cxn modelId="{629BEAEE-D29E-254C-B640-9C0FD04D11A3}" type="presParOf" srcId="{B29B8998-600D-4A8A-A1BD-81E49F002514}" destId="{DBF1EEE7-61AE-41EA-BBD1-375ABE043F32}" srcOrd="0" destOrd="0" presId="urn:microsoft.com/office/officeart/2005/8/layout/hierarchy4"/>
    <dgm:cxn modelId="{D1FB18C9-3C96-C24A-93F5-29F493D78FC1}" type="presParOf" srcId="{DBF1EEE7-61AE-41EA-BBD1-375ABE043F32}" destId="{E70FDE98-1ABD-49A4-AC4F-CE027E9FA75B}" srcOrd="0" destOrd="0" presId="urn:microsoft.com/office/officeart/2005/8/layout/hierarchy4"/>
    <dgm:cxn modelId="{D63CD555-4078-0F4D-AFBA-51129326F0B7}" type="presParOf" srcId="{DBF1EEE7-61AE-41EA-BBD1-375ABE043F32}" destId="{9B6B5DD3-C19C-4C7B-BE5B-B7D8B56785F1}" srcOrd="1" destOrd="0" presId="urn:microsoft.com/office/officeart/2005/8/layout/hierarchy4"/>
    <dgm:cxn modelId="{0C6218A5-7BE6-2648-83E2-8CE9EACE6520}" type="presParOf" srcId="{DBF1EEE7-61AE-41EA-BBD1-375ABE043F32}" destId="{BE2E208A-2541-4D29-A9AC-2CBD85754ECC}" srcOrd="2" destOrd="0" presId="urn:microsoft.com/office/officeart/2005/8/layout/hierarchy4"/>
    <dgm:cxn modelId="{F3EEAF2E-B328-5C46-9F18-867D5F0436E3}" type="presParOf" srcId="{BE2E208A-2541-4D29-A9AC-2CBD85754ECC}" destId="{E50A0522-07DD-4CD5-8B4D-4B4E4992C4C3}" srcOrd="0" destOrd="0" presId="urn:microsoft.com/office/officeart/2005/8/layout/hierarchy4"/>
    <dgm:cxn modelId="{014602C1-A69A-EC4D-B823-CCABBAF29E95}" type="presParOf" srcId="{E50A0522-07DD-4CD5-8B4D-4B4E4992C4C3}" destId="{55278EBA-F6A6-4CB5-B5A1-DA5ACD46D3B4}" srcOrd="0" destOrd="0" presId="urn:microsoft.com/office/officeart/2005/8/layout/hierarchy4"/>
    <dgm:cxn modelId="{03DDAEEC-C521-CD4B-A455-43329D0134CE}" type="presParOf" srcId="{E50A0522-07DD-4CD5-8B4D-4B4E4992C4C3}" destId="{3374EEC1-14FA-4709-941D-B4398F6A68DA}" srcOrd="1" destOrd="0" presId="urn:microsoft.com/office/officeart/2005/8/layout/hierarchy4"/>
    <dgm:cxn modelId="{A90D2A5E-4C01-BD4A-8C74-B448E3CB5278}" type="presParOf" srcId="{E50A0522-07DD-4CD5-8B4D-4B4E4992C4C3}" destId="{AB8C326B-B1DD-45EA-BCB6-637E794A10DE}" srcOrd="2" destOrd="0" presId="urn:microsoft.com/office/officeart/2005/8/layout/hierarchy4"/>
    <dgm:cxn modelId="{E1F2BA32-A6A3-E145-820A-2F5AD19934C4}" type="presParOf" srcId="{AB8C326B-B1DD-45EA-BCB6-637E794A10DE}" destId="{D7622E44-0FE5-4E49-890B-D5145A077764}" srcOrd="0" destOrd="0" presId="urn:microsoft.com/office/officeart/2005/8/layout/hierarchy4"/>
    <dgm:cxn modelId="{C78802A8-8D40-A346-BD41-352C556BC28B}" type="presParOf" srcId="{D7622E44-0FE5-4E49-890B-D5145A077764}" destId="{43C7E4EC-8B56-48CD-8AEF-A9CE55094DA3}" srcOrd="0" destOrd="0" presId="urn:microsoft.com/office/officeart/2005/8/layout/hierarchy4"/>
    <dgm:cxn modelId="{1B6B0D6B-B14A-BE46-A2F9-5A45C27373D8}" type="presParOf" srcId="{D7622E44-0FE5-4E49-890B-D5145A077764}" destId="{E5910AC8-4114-435F-8D4D-55DFC4833B4C}" srcOrd="1" destOrd="0" presId="urn:microsoft.com/office/officeart/2005/8/layout/hierarchy4"/>
    <dgm:cxn modelId="{1F18FD15-8698-C046-A523-8089A670F9D5}" type="presParOf" srcId="{D7622E44-0FE5-4E49-890B-D5145A077764}" destId="{28566132-6465-4BF5-A423-824F699C6377}" srcOrd="2" destOrd="0" presId="urn:microsoft.com/office/officeart/2005/8/layout/hierarchy4"/>
    <dgm:cxn modelId="{5150298F-9754-6E4F-A974-41BFC70AE049}" type="presParOf" srcId="{28566132-6465-4BF5-A423-824F699C6377}" destId="{1A77E449-8BC3-4C3B-BA51-6AE2AC9F2A29}" srcOrd="0" destOrd="0" presId="urn:microsoft.com/office/officeart/2005/8/layout/hierarchy4"/>
    <dgm:cxn modelId="{4401775F-09C9-B34F-8A78-76E4C5245334}" type="presParOf" srcId="{1A77E449-8BC3-4C3B-BA51-6AE2AC9F2A29}" destId="{1747EEF5-893D-4492-B41C-F888334E8776}" srcOrd="0" destOrd="0" presId="urn:microsoft.com/office/officeart/2005/8/layout/hierarchy4"/>
    <dgm:cxn modelId="{0136B1D4-9B2C-AC48-A0A9-2AAC747D73CF}" type="presParOf" srcId="{1A77E449-8BC3-4C3B-BA51-6AE2AC9F2A29}" destId="{A8822798-6792-4D6E-8040-39BD87AF3ACD}" srcOrd="1" destOrd="0" presId="urn:microsoft.com/office/officeart/2005/8/layout/hierarchy4"/>
    <dgm:cxn modelId="{42C413FB-A94B-A049-9C77-ABB6A0956E85}" type="presParOf" srcId="{1A77E449-8BC3-4C3B-BA51-6AE2AC9F2A29}" destId="{40BDF56F-1FC8-43A2-A349-694063492BC5}" srcOrd="2" destOrd="0" presId="urn:microsoft.com/office/officeart/2005/8/layout/hierarchy4"/>
    <dgm:cxn modelId="{8B68CF8B-585C-5748-8243-7D74E9B55396}" type="presParOf" srcId="{40BDF56F-1FC8-43A2-A349-694063492BC5}" destId="{838BEF97-9C27-4FE2-9565-944FB2BDDCAE}" srcOrd="0" destOrd="0" presId="urn:microsoft.com/office/officeart/2005/8/layout/hierarchy4"/>
    <dgm:cxn modelId="{E4F9E04B-E912-A344-A9E8-1F7DF4362AEE}" type="presParOf" srcId="{838BEF97-9C27-4FE2-9565-944FB2BDDCAE}" destId="{92D63631-D31E-4949-A8DE-08581F7BA567}" srcOrd="0" destOrd="0" presId="urn:microsoft.com/office/officeart/2005/8/layout/hierarchy4"/>
    <dgm:cxn modelId="{8DCB6EE4-884A-B247-852D-D73EA3F5B699}" type="presParOf" srcId="{838BEF97-9C27-4FE2-9565-944FB2BDDCAE}" destId="{0135B7CC-DD55-4C2F-8860-FCB7F9C7DD86}" srcOrd="1" destOrd="0" presId="urn:microsoft.com/office/officeart/2005/8/layout/hierarchy4"/>
    <dgm:cxn modelId="{024B5D24-1579-8441-951D-39810972BD86}" type="presParOf" srcId="{838BEF97-9C27-4FE2-9565-944FB2BDDCAE}" destId="{DE88D9AD-B1DA-4A1E-BD7B-70E8DCA3102A}" srcOrd="2" destOrd="0" presId="urn:microsoft.com/office/officeart/2005/8/layout/hierarchy4"/>
    <dgm:cxn modelId="{E34B27DE-F541-B941-9F29-7A6A2C493CE6}" type="presParOf" srcId="{DE88D9AD-B1DA-4A1E-BD7B-70E8DCA3102A}" destId="{C4A20317-45FF-4F59-B834-B92AF4F0E708}" srcOrd="0" destOrd="0" presId="urn:microsoft.com/office/officeart/2005/8/layout/hierarchy4"/>
    <dgm:cxn modelId="{6FA24EE3-E743-8A4A-81C3-B223AFF5657A}" type="presParOf" srcId="{C4A20317-45FF-4F59-B834-B92AF4F0E708}" destId="{B6EA10D7-EFFF-4E5B-99C0-56E9A1A81DC8}" srcOrd="0" destOrd="0" presId="urn:microsoft.com/office/officeart/2005/8/layout/hierarchy4"/>
    <dgm:cxn modelId="{97069CC9-906D-8A42-B649-06A75623D2D8}" type="presParOf" srcId="{C4A20317-45FF-4F59-B834-B92AF4F0E708}" destId="{E75FFD93-64C5-42C8-877E-03A219FFC3CE}" srcOrd="1" destOrd="0" presId="urn:microsoft.com/office/officeart/2005/8/layout/hierarchy4"/>
    <dgm:cxn modelId="{F66E982C-6EE5-1545-8B75-59580E64C40D}" type="presParOf" srcId="{C4A20317-45FF-4F59-B834-B92AF4F0E708}" destId="{B12C2C0F-8C62-416A-8BD2-D3EC1304DAD3}" srcOrd="2" destOrd="0" presId="urn:microsoft.com/office/officeart/2005/8/layout/hierarchy4"/>
    <dgm:cxn modelId="{DFD38CD3-43BC-A544-8B46-F9EA358A1142}" type="presParOf" srcId="{B12C2C0F-8C62-416A-8BD2-D3EC1304DAD3}" destId="{DFFEBC36-A4D4-4800-B820-96B54B6C8FE4}" srcOrd="0" destOrd="0" presId="urn:microsoft.com/office/officeart/2005/8/layout/hierarchy4"/>
    <dgm:cxn modelId="{169A90DD-AA00-E240-BD21-33116B5A39EB}" type="presParOf" srcId="{DFFEBC36-A4D4-4800-B820-96B54B6C8FE4}" destId="{61267F04-6453-4E9B-99D3-4956F7F38F1C}" srcOrd="0" destOrd="0" presId="urn:microsoft.com/office/officeart/2005/8/layout/hierarchy4"/>
    <dgm:cxn modelId="{C5737371-E923-9541-865D-480938AD4560}" type="presParOf" srcId="{DFFEBC36-A4D4-4800-B820-96B54B6C8FE4}" destId="{5B1F6774-DD73-40E0-80A0-5B88BFDEAD01}" srcOrd="1" destOrd="0" presId="urn:microsoft.com/office/officeart/2005/8/layout/hierarchy4"/>
    <dgm:cxn modelId="{FF4D5451-8226-8844-88CC-28023AD48C35}" type="presParOf" srcId="{58F94885-668D-4E27-AF92-F1CAE77579CC}" destId="{7B77BFD5-13D6-4636-BCB1-251EA16296A9}" srcOrd="3" destOrd="0" presId="urn:microsoft.com/office/officeart/2005/8/layout/hierarchy4"/>
    <dgm:cxn modelId="{4776F6C9-BD14-8E44-AE74-3DF221B2B5AB}" type="presParOf" srcId="{58F94885-668D-4E27-AF92-F1CAE77579CC}" destId="{503BE51F-5CBE-4DDA-BD8C-D2B913CEB255}" srcOrd="4" destOrd="0" presId="urn:microsoft.com/office/officeart/2005/8/layout/hierarchy4"/>
    <dgm:cxn modelId="{64DE4803-2C65-E148-AEF9-00A557AF466B}" type="presParOf" srcId="{503BE51F-5CBE-4DDA-BD8C-D2B913CEB255}" destId="{3F703A56-FC26-4975-9CC8-4997512F1029}" srcOrd="0" destOrd="0" presId="urn:microsoft.com/office/officeart/2005/8/layout/hierarchy4"/>
    <dgm:cxn modelId="{97A7DC7B-08D9-5F48-95AC-6098BCA6B14E}" type="presParOf" srcId="{503BE51F-5CBE-4DDA-BD8C-D2B913CEB255}" destId="{9204AF93-62D8-4116-83F0-54C6E1844AC5}" srcOrd="1" destOrd="0" presId="urn:microsoft.com/office/officeart/2005/8/layout/hierarchy4"/>
    <dgm:cxn modelId="{F4A6AB08-C330-674D-B409-42BAAC100392}" type="presParOf" srcId="{503BE51F-5CBE-4DDA-BD8C-D2B913CEB255}" destId="{63BB3204-ED97-495F-A92D-C9F7E7C266B1}" srcOrd="2" destOrd="0" presId="urn:microsoft.com/office/officeart/2005/8/layout/hierarchy4"/>
    <dgm:cxn modelId="{C6AC7864-70AA-EB49-A28E-ED7436D1D03F}" type="presParOf" srcId="{63BB3204-ED97-495F-A92D-C9F7E7C266B1}" destId="{F37FCFBD-F7C7-4730-AD45-32C4EB22F4C2}" srcOrd="0" destOrd="0" presId="urn:microsoft.com/office/officeart/2005/8/layout/hierarchy4"/>
    <dgm:cxn modelId="{8ABD9231-67D2-7E47-8CE8-8C93B317ED2A}" type="presParOf" srcId="{F37FCFBD-F7C7-4730-AD45-32C4EB22F4C2}" destId="{85ABD096-8C6E-4A72-A7F1-3150731C9C67}" srcOrd="0" destOrd="0" presId="urn:microsoft.com/office/officeart/2005/8/layout/hierarchy4"/>
    <dgm:cxn modelId="{818EEEC9-1B39-2F45-BA3E-474898D1DE5A}" type="presParOf" srcId="{F37FCFBD-F7C7-4730-AD45-32C4EB22F4C2}" destId="{31C4E25B-F7B2-4F80-98BB-4417A88A071B}" srcOrd="1" destOrd="0" presId="urn:microsoft.com/office/officeart/2005/8/layout/hierarchy4"/>
    <dgm:cxn modelId="{C74AFBF3-D593-6D48-B9D4-265F9B8FEE57}" type="presParOf" srcId="{F37FCFBD-F7C7-4730-AD45-32C4EB22F4C2}" destId="{343A1F40-520C-466B-A3BB-32D60F68B122}" srcOrd="2" destOrd="0" presId="urn:microsoft.com/office/officeart/2005/8/layout/hierarchy4"/>
    <dgm:cxn modelId="{1F4FEEBB-61A4-C941-9732-3B7954EA4200}" type="presParOf" srcId="{343A1F40-520C-466B-A3BB-32D60F68B122}" destId="{CB956711-6580-4DC5-ACF5-9F00005D1808}" srcOrd="0" destOrd="0" presId="urn:microsoft.com/office/officeart/2005/8/layout/hierarchy4"/>
    <dgm:cxn modelId="{AE988005-6F50-1842-860F-4A8F0D8A91A0}" type="presParOf" srcId="{CB956711-6580-4DC5-ACF5-9F00005D1808}" destId="{C331AC62-7E62-479A-8BEF-0A342A20FF9A}" srcOrd="0" destOrd="0" presId="urn:microsoft.com/office/officeart/2005/8/layout/hierarchy4"/>
    <dgm:cxn modelId="{401D34E4-F351-6F49-9345-2E4942231EDC}" type="presParOf" srcId="{CB956711-6580-4DC5-ACF5-9F00005D1808}" destId="{CCE1F397-1CCF-4BCF-ADFD-CCBF2A08C174}" srcOrd="1" destOrd="0" presId="urn:microsoft.com/office/officeart/2005/8/layout/hierarchy4"/>
    <dgm:cxn modelId="{A95E3387-AE49-4644-9CAF-E408BC89C5FA}" type="presParOf" srcId="{CB956711-6580-4DC5-ACF5-9F00005D1808}" destId="{C6763E6F-CE58-4944-9F9D-5E4696C41931}" srcOrd="2" destOrd="0" presId="urn:microsoft.com/office/officeart/2005/8/layout/hierarchy4"/>
    <dgm:cxn modelId="{C2D5C4BE-C048-C444-90DD-144FBC9DD110}" type="presParOf" srcId="{C6763E6F-CE58-4944-9F9D-5E4696C41931}" destId="{907EF88B-EA6F-47C7-B7B9-85974A3A3B20}" srcOrd="0" destOrd="0" presId="urn:microsoft.com/office/officeart/2005/8/layout/hierarchy4"/>
    <dgm:cxn modelId="{DCAE2083-3AAC-0A4F-A400-D28DEC86995E}" type="presParOf" srcId="{907EF88B-EA6F-47C7-B7B9-85974A3A3B20}" destId="{77C73865-EE94-4A8A-A337-138611D25217}" srcOrd="0" destOrd="0" presId="urn:microsoft.com/office/officeart/2005/8/layout/hierarchy4"/>
    <dgm:cxn modelId="{ACFEEF98-7C24-5E49-8AF1-48016D8F9808}" type="presParOf" srcId="{907EF88B-EA6F-47C7-B7B9-85974A3A3B20}" destId="{E405CDFB-E9DB-46B8-9F68-78E0A82292DD}" srcOrd="1" destOrd="0" presId="urn:microsoft.com/office/officeart/2005/8/layout/hierarchy4"/>
    <dgm:cxn modelId="{917498E3-91B4-9749-AC37-61C88914C7D2}" type="presParOf" srcId="{907EF88B-EA6F-47C7-B7B9-85974A3A3B20}" destId="{7853D813-6A83-4ADD-8DAC-D1D9CFC88F85}" srcOrd="2" destOrd="0" presId="urn:microsoft.com/office/officeart/2005/8/layout/hierarchy4"/>
    <dgm:cxn modelId="{0CA64D2C-0754-324B-B5E5-7AB01BFAA1A4}" type="presParOf" srcId="{7853D813-6A83-4ADD-8DAC-D1D9CFC88F85}" destId="{55E63C73-5696-467D-90FF-10BD9B1EF822}" srcOrd="0" destOrd="0" presId="urn:microsoft.com/office/officeart/2005/8/layout/hierarchy4"/>
    <dgm:cxn modelId="{FBFA1A7B-11CE-5F4A-BB08-99641DB867AB}" type="presParOf" srcId="{55E63C73-5696-467D-90FF-10BD9B1EF822}" destId="{6A1171BE-6B6E-4A48-89C5-DC48C7803478}" srcOrd="0" destOrd="0" presId="urn:microsoft.com/office/officeart/2005/8/layout/hierarchy4"/>
    <dgm:cxn modelId="{3BF07845-8DB9-F344-90F7-F51410F6FFA6}" type="presParOf" srcId="{55E63C73-5696-467D-90FF-10BD9B1EF822}" destId="{54EFC191-8971-492C-BFC4-C0858A4CBB1B}" srcOrd="1" destOrd="0" presId="urn:microsoft.com/office/officeart/2005/8/layout/hierarchy4"/>
    <dgm:cxn modelId="{7B241556-AFD1-574D-828F-753C8A1B5920}" type="presParOf" srcId="{55E63C73-5696-467D-90FF-10BD9B1EF822}" destId="{C97DBF97-3297-4CEE-A098-553D559C7A52}" srcOrd="2" destOrd="0" presId="urn:microsoft.com/office/officeart/2005/8/layout/hierarchy4"/>
    <dgm:cxn modelId="{83D9C7D8-DD5C-5443-98B3-5A86FB213259}" type="presParOf" srcId="{C97DBF97-3297-4CEE-A098-553D559C7A52}" destId="{E3D6E164-B753-4F04-A299-B1689208BDA7}" srcOrd="0" destOrd="0" presId="urn:microsoft.com/office/officeart/2005/8/layout/hierarchy4"/>
    <dgm:cxn modelId="{61CBD716-40B9-364B-A114-A97F2546F63A}" type="presParOf" srcId="{E3D6E164-B753-4F04-A299-B1689208BDA7}" destId="{4E09C46A-4D8F-42E5-962D-11F213136EAE}" srcOrd="0" destOrd="0" presId="urn:microsoft.com/office/officeart/2005/8/layout/hierarchy4"/>
    <dgm:cxn modelId="{BD593D77-C019-A74C-A744-EE9177A4A4A9}" type="presParOf" srcId="{E3D6E164-B753-4F04-A299-B1689208BDA7}" destId="{295E37C7-7EB0-43FE-B550-0B8116AB2731}" srcOrd="1" destOrd="0" presId="urn:microsoft.com/office/officeart/2005/8/layout/hierarchy4"/>
    <dgm:cxn modelId="{00D1B23A-2C14-C244-B17E-B17F656ADD8B}" type="presParOf" srcId="{E3D6E164-B753-4F04-A299-B1689208BDA7}" destId="{D893DDD4-4033-4538-BABB-F044232ECA36}" srcOrd="2" destOrd="0" presId="urn:microsoft.com/office/officeart/2005/8/layout/hierarchy4"/>
    <dgm:cxn modelId="{4112E26F-3531-594A-ABE5-14E466DD0BB1}" type="presParOf" srcId="{D893DDD4-4033-4538-BABB-F044232ECA36}" destId="{380C8F43-E924-452E-B939-508B8E384285}" srcOrd="0" destOrd="0" presId="urn:microsoft.com/office/officeart/2005/8/layout/hierarchy4"/>
    <dgm:cxn modelId="{17D77A6B-A30D-CA43-8BB9-17A0F12DC8E2}" type="presParOf" srcId="{380C8F43-E924-452E-B939-508B8E384285}" destId="{151E5D2E-67A4-4375-BCD5-B2BEC7E631B1}" srcOrd="0" destOrd="0" presId="urn:microsoft.com/office/officeart/2005/8/layout/hierarchy4"/>
    <dgm:cxn modelId="{F7DC48B8-B467-5B4D-9E0D-8B4F3021BE09}" type="presParOf" srcId="{380C8F43-E924-452E-B939-508B8E384285}" destId="{AAC27C5E-863C-46C7-8444-6BE8E308A82A}" srcOrd="1" destOrd="0" presId="urn:microsoft.com/office/officeart/2005/8/layout/hierarchy4"/>
    <dgm:cxn modelId="{561CF733-98C8-0149-8D4B-79DE75EBDE3C}" type="presParOf" srcId="{380C8F43-E924-452E-B939-508B8E384285}" destId="{B94812C3-2427-4790-AE1B-943C637BD264}" srcOrd="2" destOrd="0" presId="urn:microsoft.com/office/officeart/2005/8/layout/hierarchy4"/>
    <dgm:cxn modelId="{E1E437A9-B76C-0F42-B64B-E4497C5B6158}" type="presParOf" srcId="{B94812C3-2427-4790-AE1B-943C637BD264}" destId="{BEBA2A08-E6EB-483E-97DF-88F74701CD93}" srcOrd="0" destOrd="0" presId="urn:microsoft.com/office/officeart/2005/8/layout/hierarchy4"/>
    <dgm:cxn modelId="{9E105835-6BC8-FC46-A9D4-33E438FF7C4D}" type="presParOf" srcId="{BEBA2A08-E6EB-483E-97DF-88F74701CD93}" destId="{15723CC2-0AB3-472B-9FF7-0BB86E3ED954}" srcOrd="0" destOrd="0" presId="urn:microsoft.com/office/officeart/2005/8/layout/hierarchy4"/>
    <dgm:cxn modelId="{E831D60C-ECB2-5B45-BC51-6AFB1C948DA6}" type="presParOf" srcId="{BEBA2A08-E6EB-483E-97DF-88F74701CD93}" destId="{6842A48E-0B17-4E94-822F-BAD5760480C3}" srcOrd="1" destOrd="0" presId="urn:microsoft.com/office/officeart/2005/8/layout/hierarchy4"/>
    <dgm:cxn modelId="{A16F80ED-20CD-9046-8F9A-A2363D82CEDF}" type="presParOf" srcId="{58F94885-668D-4E27-AF92-F1CAE77579CC}" destId="{5F215299-F16A-47B5-AEFF-EAE19B45874B}" srcOrd="5" destOrd="0" presId="urn:microsoft.com/office/officeart/2005/8/layout/hierarchy4"/>
    <dgm:cxn modelId="{75C03ED3-6271-CC47-9EE8-6A9C8DD33712}" type="presParOf" srcId="{58F94885-668D-4E27-AF92-F1CAE77579CC}" destId="{779E6DF1-50C7-494A-AAA4-475BAA37D11C}" srcOrd="6" destOrd="0" presId="urn:microsoft.com/office/officeart/2005/8/layout/hierarchy4"/>
    <dgm:cxn modelId="{7E81174B-3A49-0F4D-AE1E-D8CFBF0680D5}" type="presParOf" srcId="{779E6DF1-50C7-494A-AAA4-475BAA37D11C}" destId="{26F9189E-2D98-4775-92D5-3FAA43ACF71F}" srcOrd="0" destOrd="0" presId="urn:microsoft.com/office/officeart/2005/8/layout/hierarchy4"/>
    <dgm:cxn modelId="{776285DC-7920-BE42-941A-4EC90B9E788B}" type="presParOf" srcId="{779E6DF1-50C7-494A-AAA4-475BAA37D11C}" destId="{97E06F23-1E13-4730-B86D-E130CD8A1941}" srcOrd="1" destOrd="0" presId="urn:microsoft.com/office/officeart/2005/8/layout/hierarchy4"/>
    <dgm:cxn modelId="{8705F760-022F-0C44-8FCE-9F1B5781428A}" type="presParOf" srcId="{779E6DF1-50C7-494A-AAA4-475BAA37D11C}" destId="{BF4F2356-928B-4D54-ACCC-90BB32E07EA3}" srcOrd="2" destOrd="0" presId="urn:microsoft.com/office/officeart/2005/8/layout/hierarchy4"/>
    <dgm:cxn modelId="{B7BD97E8-DBEB-F04D-9DB9-8937C08B6BA0}" type="presParOf" srcId="{BF4F2356-928B-4D54-ACCC-90BB32E07EA3}" destId="{8B81FF9E-A581-45D2-9819-6C142F33D9BA}" srcOrd="0" destOrd="0" presId="urn:microsoft.com/office/officeart/2005/8/layout/hierarchy4"/>
    <dgm:cxn modelId="{49312516-E2FA-6541-B988-117BAE81F0E4}" type="presParOf" srcId="{8B81FF9E-A581-45D2-9819-6C142F33D9BA}" destId="{A3684759-2531-4058-961A-C6B435AC2E8F}" srcOrd="0" destOrd="0" presId="urn:microsoft.com/office/officeart/2005/8/layout/hierarchy4"/>
    <dgm:cxn modelId="{E1F193A3-6F7B-B143-B419-1310870B4A85}" type="presParOf" srcId="{8B81FF9E-A581-45D2-9819-6C142F33D9BA}" destId="{6D07673F-1E1F-416F-94DB-776E46938895}" srcOrd="1" destOrd="0" presId="urn:microsoft.com/office/officeart/2005/8/layout/hierarchy4"/>
    <dgm:cxn modelId="{13019E56-FC2E-4745-80FD-51024FF0E0E0}" type="presParOf" srcId="{8B81FF9E-A581-45D2-9819-6C142F33D9BA}" destId="{3EDFA306-F950-4857-8F47-082EF694D53D}" srcOrd="2" destOrd="0" presId="urn:microsoft.com/office/officeart/2005/8/layout/hierarchy4"/>
    <dgm:cxn modelId="{3E7B3FBB-46A5-3D40-9ADC-42A90CA0456B}" type="presParOf" srcId="{3EDFA306-F950-4857-8F47-082EF694D53D}" destId="{B8ED9749-70E2-48EA-81A5-9815E0D69209}" srcOrd="0" destOrd="0" presId="urn:microsoft.com/office/officeart/2005/8/layout/hierarchy4"/>
    <dgm:cxn modelId="{B0CC4359-C412-E143-9D29-FD613DF5CA89}" type="presParOf" srcId="{B8ED9749-70E2-48EA-81A5-9815E0D69209}" destId="{967FD76F-BD56-42C6-8191-881EBC6A97B0}" srcOrd="0" destOrd="0" presId="urn:microsoft.com/office/officeart/2005/8/layout/hierarchy4"/>
    <dgm:cxn modelId="{F7226098-B782-6147-B237-F2A379FAA242}" type="presParOf" srcId="{B8ED9749-70E2-48EA-81A5-9815E0D69209}" destId="{5E03640A-3F12-4A5E-990E-B2A0EC37BAB1}" srcOrd="1" destOrd="0" presId="urn:microsoft.com/office/officeart/2005/8/layout/hierarchy4"/>
    <dgm:cxn modelId="{4F0195EB-9B9E-9546-8162-63D065C46096}" type="presParOf" srcId="{B8ED9749-70E2-48EA-81A5-9815E0D69209}" destId="{8AF0570E-194F-4124-BDB8-C1362B32A478}" srcOrd="2" destOrd="0" presId="urn:microsoft.com/office/officeart/2005/8/layout/hierarchy4"/>
    <dgm:cxn modelId="{5DF88299-D40B-EE45-B478-9C15D8C34572}" type="presParOf" srcId="{8AF0570E-194F-4124-BDB8-C1362B32A478}" destId="{9C858D92-BC6D-4191-BB0A-F08070755085}" srcOrd="0" destOrd="0" presId="urn:microsoft.com/office/officeart/2005/8/layout/hierarchy4"/>
    <dgm:cxn modelId="{86C72001-2278-CB4D-A7E3-94B22C6633DE}" type="presParOf" srcId="{9C858D92-BC6D-4191-BB0A-F08070755085}" destId="{02FF9D68-07D6-47F9-8967-F208E9E1B8A5}" srcOrd="0" destOrd="0" presId="urn:microsoft.com/office/officeart/2005/8/layout/hierarchy4"/>
    <dgm:cxn modelId="{97C806D3-13C2-8246-BC6F-346EAEFC898B}" type="presParOf" srcId="{9C858D92-BC6D-4191-BB0A-F08070755085}" destId="{94E77001-EEFF-4587-B231-9F190CFAF571}" srcOrd="1" destOrd="0" presId="urn:microsoft.com/office/officeart/2005/8/layout/hierarchy4"/>
    <dgm:cxn modelId="{1DB395B2-35E4-3A41-B49B-9D0ABA783BA0}" type="presParOf" srcId="{9C858D92-BC6D-4191-BB0A-F08070755085}" destId="{24B58B6B-76FF-4375-A19A-D7E2480F6BFA}" srcOrd="2" destOrd="0" presId="urn:microsoft.com/office/officeart/2005/8/layout/hierarchy4"/>
    <dgm:cxn modelId="{3DE680E6-EC26-7B49-8148-5E1A01119178}" type="presParOf" srcId="{24B58B6B-76FF-4375-A19A-D7E2480F6BFA}" destId="{890A8BF1-D761-4666-9886-856E6D20E7F4}" srcOrd="0" destOrd="0" presId="urn:microsoft.com/office/officeart/2005/8/layout/hierarchy4"/>
    <dgm:cxn modelId="{3F2FC088-940F-7648-B681-F1FF3924CBCA}" type="presParOf" srcId="{890A8BF1-D761-4666-9886-856E6D20E7F4}" destId="{F851E589-95EC-42BF-8640-019D17BE36DC}" srcOrd="0" destOrd="0" presId="urn:microsoft.com/office/officeart/2005/8/layout/hierarchy4"/>
    <dgm:cxn modelId="{509ED576-4E4D-3840-8CA3-DBE343E773E5}" type="presParOf" srcId="{890A8BF1-D761-4666-9886-856E6D20E7F4}" destId="{91C52A6E-AC47-4D0D-B171-3A2BFD7B9383}" srcOrd="1" destOrd="0" presId="urn:microsoft.com/office/officeart/2005/8/layout/hierarchy4"/>
    <dgm:cxn modelId="{D6072AC4-54DA-6142-B3B5-AEF83D008C00}" type="presParOf" srcId="{890A8BF1-D761-4666-9886-856E6D20E7F4}" destId="{4B70518B-A05C-494A-A258-10C4C3B7550D}" srcOrd="2" destOrd="0" presId="urn:microsoft.com/office/officeart/2005/8/layout/hierarchy4"/>
    <dgm:cxn modelId="{8169CC09-475B-894B-9A39-6D26863D5CA7}" type="presParOf" srcId="{4B70518B-A05C-494A-A258-10C4C3B7550D}" destId="{09834633-5810-4E9C-8A52-711206EC9720}" srcOrd="0" destOrd="0" presId="urn:microsoft.com/office/officeart/2005/8/layout/hierarchy4"/>
    <dgm:cxn modelId="{3247A87F-17EB-9D4B-9CBE-783ECA92BD85}" type="presParOf" srcId="{09834633-5810-4E9C-8A52-711206EC9720}" destId="{A2821C2A-5DB7-49BD-8DE0-2E642C1EB56A}" srcOrd="0" destOrd="0" presId="urn:microsoft.com/office/officeart/2005/8/layout/hierarchy4"/>
    <dgm:cxn modelId="{D2F281DD-7AE7-3E4D-ADEC-3DB2406A4D47}" type="presParOf" srcId="{09834633-5810-4E9C-8A52-711206EC9720}" destId="{43FBA225-90AD-4CEC-AEB8-44DBF5AF15DA}" srcOrd="1" destOrd="0" presId="urn:microsoft.com/office/officeart/2005/8/layout/hierarchy4"/>
    <dgm:cxn modelId="{03F87972-4812-7047-8101-5CEA931EA811}" type="presParOf" srcId="{09834633-5810-4E9C-8A52-711206EC9720}" destId="{520D33E5-A811-4169-BE06-D02E3B84064F}" srcOrd="2" destOrd="0" presId="urn:microsoft.com/office/officeart/2005/8/layout/hierarchy4"/>
    <dgm:cxn modelId="{EA960948-4108-694B-9AE3-6308F568FA42}" type="presParOf" srcId="{520D33E5-A811-4169-BE06-D02E3B84064F}" destId="{50FC2B92-528C-4EEE-99B6-771BF56207F3}" srcOrd="0" destOrd="0" presId="urn:microsoft.com/office/officeart/2005/8/layout/hierarchy4"/>
    <dgm:cxn modelId="{0506FEA3-3015-8A41-A7B7-25818AE48289}" type="presParOf" srcId="{50FC2B92-528C-4EEE-99B6-771BF56207F3}" destId="{1FCD5505-B126-43A3-B289-37858DB0359A}" srcOrd="0" destOrd="0" presId="urn:microsoft.com/office/officeart/2005/8/layout/hierarchy4"/>
    <dgm:cxn modelId="{510735BA-620A-694A-9164-77DE439F801C}" type="presParOf" srcId="{50FC2B92-528C-4EEE-99B6-771BF56207F3}" destId="{662FBCD8-0785-4EC2-8B66-CF45B15669E5}" srcOrd="1" destOrd="0" presId="urn:microsoft.com/office/officeart/2005/8/layout/hierarchy4"/>
    <dgm:cxn modelId="{3BF1174C-7A9A-1946-A6F9-71591DFEC438}" type="presParOf" srcId="{50FC2B92-528C-4EEE-99B6-771BF56207F3}" destId="{DA0D037B-DBD8-486E-9166-F765C7579A15}" srcOrd="2" destOrd="0" presId="urn:microsoft.com/office/officeart/2005/8/layout/hierarchy4"/>
    <dgm:cxn modelId="{16433869-17E8-5349-B1F5-3C0C6AC8EC06}" type="presParOf" srcId="{DA0D037B-DBD8-486E-9166-F765C7579A15}" destId="{9F144168-B144-4C43-9DF7-A1DD01A72736}" srcOrd="0" destOrd="0" presId="urn:microsoft.com/office/officeart/2005/8/layout/hierarchy4"/>
    <dgm:cxn modelId="{86024B2D-CB70-F449-AF19-22508FF9BDE0}" type="presParOf" srcId="{9F144168-B144-4C43-9DF7-A1DD01A72736}" destId="{511E7FAC-2801-423B-8DD6-517AAD816811}" srcOrd="0" destOrd="0" presId="urn:microsoft.com/office/officeart/2005/8/layout/hierarchy4"/>
    <dgm:cxn modelId="{A32A4E16-1BFA-1749-9F59-B4D4B20F3578}" type="presParOf" srcId="{9F144168-B144-4C43-9DF7-A1DD01A72736}" destId="{129FAF1B-A131-46F2-A19F-09ADA0E5D8DF}" srcOrd="1" destOrd="0" presId="urn:microsoft.com/office/officeart/2005/8/layout/hierarchy4"/>
    <dgm:cxn modelId="{9B2D2ED6-F617-E84D-98E7-3C4DB76456EE}" type="presParOf" srcId="{58F94885-668D-4E27-AF92-F1CAE77579CC}" destId="{98DBBF69-007E-4343-8D3C-CF006DF644A8}" srcOrd="7" destOrd="0" presId="urn:microsoft.com/office/officeart/2005/8/layout/hierarchy4"/>
    <dgm:cxn modelId="{F7D17272-D744-3344-9DB7-9DB64CE87145}" type="presParOf" srcId="{58F94885-668D-4E27-AF92-F1CAE77579CC}" destId="{78886352-452F-4E66-AF14-2BD0EBC68758}" srcOrd="8" destOrd="0" presId="urn:microsoft.com/office/officeart/2005/8/layout/hierarchy4"/>
    <dgm:cxn modelId="{F370496D-4CA9-A04F-A7A9-42B404D1F6AC}" type="presParOf" srcId="{78886352-452F-4E66-AF14-2BD0EBC68758}" destId="{D11CB6FA-5996-48AA-B130-0168F852E68F}" srcOrd="0" destOrd="0" presId="urn:microsoft.com/office/officeart/2005/8/layout/hierarchy4"/>
    <dgm:cxn modelId="{8C2348DF-E5C7-AC4C-8902-9BA18D29D63D}" type="presParOf" srcId="{78886352-452F-4E66-AF14-2BD0EBC68758}" destId="{A23D1039-7947-4878-8EF9-8CF6464B42BD}" srcOrd="1" destOrd="0" presId="urn:microsoft.com/office/officeart/2005/8/layout/hierarchy4"/>
    <dgm:cxn modelId="{888BBE72-D5B8-0E4F-BD4A-CA8ACF12512A}" type="presParOf" srcId="{78886352-452F-4E66-AF14-2BD0EBC68758}" destId="{1DFD7590-0E3A-401A-806B-8BE6F5A8BDAC}" srcOrd="2" destOrd="0" presId="urn:microsoft.com/office/officeart/2005/8/layout/hierarchy4"/>
    <dgm:cxn modelId="{D01EF83E-7E5E-3F40-99DD-430F6E8B5910}" type="presParOf" srcId="{1DFD7590-0E3A-401A-806B-8BE6F5A8BDAC}" destId="{BCEA05D6-DDFC-4F72-9CC0-97BCD9653606}" srcOrd="0" destOrd="0" presId="urn:microsoft.com/office/officeart/2005/8/layout/hierarchy4"/>
    <dgm:cxn modelId="{E1D62A24-F69E-5E4B-9B18-3013A5F3DB84}" type="presParOf" srcId="{BCEA05D6-DDFC-4F72-9CC0-97BCD9653606}" destId="{A6A6F8D3-B140-44D8-9464-BF71B06A592E}" srcOrd="0" destOrd="0" presId="urn:microsoft.com/office/officeart/2005/8/layout/hierarchy4"/>
    <dgm:cxn modelId="{B73A5440-D3CB-8B41-A7AE-E3FCFBD4734E}" type="presParOf" srcId="{BCEA05D6-DDFC-4F72-9CC0-97BCD9653606}" destId="{AB805391-776E-4E90-B627-CED72380F227}" srcOrd="1" destOrd="0" presId="urn:microsoft.com/office/officeart/2005/8/layout/hierarchy4"/>
    <dgm:cxn modelId="{550B3E23-A966-7B40-966C-58A2B45073C5}" type="presParOf" srcId="{BCEA05D6-DDFC-4F72-9CC0-97BCD9653606}" destId="{67C2C545-ED96-4D9E-8213-AED4B5734395}" srcOrd="2" destOrd="0" presId="urn:microsoft.com/office/officeart/2005/8/layout/hierarchy4"/>
    <dgm:cxn modelId="{2A607274-2B14-2246-9397-1655F379880B}" type="presParOf" srcId="{67C2C545-ED96-4D9E-8213-AED4B5734395}" destId="{920C550B-BC88-46E5-AD15-FDA475C4CD41}" srcOrd="0" destOrd="0" presId="urn:microsoft.com/office/officeart/2005/8/layout/hierarchy4"/>
    <dgm:cxn modelId="{F9FCB657-4A45-104F-AF5A-6BAA8DF670E3}" type="presParOf" srcId="{920C550B-BC88-46E5-AD15-FDA475C4CD41}" destId="{8BB7023E-8001-4A6B-800C-E4CEF19CEDC0}" srcOrd="0" destOrd="0" presId="urn:microsoft.com/office/officeart/2005/8/layout/hierarchy4"/>
    <dgm:cxn modelId="{9F3683F4-A471-914D-BA63-B1333F7F1665}" type="presParOf" srcId="{920C550B-BC88-46E5-AD15-FDA475C4CD41}" destId="{B918B853-3B72-4880-B606-B076EF638BB6}" srcOrd="1" destOrd="0" presId="urn:microsoft.com/office/officeart/2005/8/layout/hierarchy4"/>
    <dgm:cxn modelId="{87D3228F-607A-8443-BE04-FDE8F1DFD957}" type="presParOf" srcId="{920C550B-BC88-46E5-AD15-FDA475C4CD41}" destId="{DF7648FD-67CA-4A5A-9E1D-2F87C2DD0E10}" srcOrd="2" destOrd="0" presId="urn:microsoft.com/office/officeart/2005/8/layout/hierarchy4"/>
    <dgm:cxn modelId="{08495747-FEDB-A94A-8E5D-FB3AF4C20C10}" type="presParOf" srcId="{DF7648FD-67CA-4A5A-9E1D-2F87C2DD0E10}" destId="{CA2235A9-8C40-4C0C-9DCA-13C7543A64A4}" srcOrd="0" destOrd="0" presId="urn:microsoft.com/office/officeart/2005/8/layout/hierarchy4"/>
    <dgm:cxn modelId="{94F3A9F4-BA93-574C-B3D0-E2BEC48D3917}" type="presParOf" srcId="{CA2235A9-8C40-4C0C-9DCA-13C7543A64A4}" destId="{F1E4364B-42B5-43DA-804F-21E5D6F0FB6D}" srcOrd="0" destOrd="0" presId="urn:microsoft.com/office/officeart/2005/8/layout/hierarchy4"/>
    <dgm:cxn modelId="{CA0B3C12-696D-DA4B-B024-5167791D4858}" type="presParOf" srcId="{CA2235A9-8C40-4C0C-9DCA-13C7543A64A4}" destId="{2A6DBE0D-5294-466D-B480-C8742BEA6B15}" srcOrd="1" destOrd="0" presId="urn:microsoft.com/office/officeart/2005/8/layout/hierarchy4"/>
    <dgm:cxn modelId="{39AF648C-E58E-7345-A0AA-3E0EDE9D7C35}" type="presParOf" srcId="{CA2235A9-8C40-4C0C-9DCA-13C7543A64A4}" destId="{6CBC563F-4D3E-47C5-879A-3800F0BEC033}" srcOrd="2" destOrd="0" presId="urn:microsoft.com/office/officeart/2005/8/layout/hierarchy4"/>
    <dgm:cxn modelId="{8A53B583-AE5D-B84E-AB6E-6D2232F0DB68}" type="presParOf" srcId="{6CBC563F-4D3E-47C5-879A-3800F0BEC033}" destId="{E1A914D1-D9B3-4028-A694-F853247E6D8C}" srcOrd="0" destOrd="0" presId="urn:microsoft.com/office/officeart/2005/8/layout/hierarchy4"/>
    <dgm:cxn modelId="{4CD0329F-04C0-4742-A115-A33BBFD4E041}" type="presParOf" srcId="{E1A914D1-D9B3-4028-A694-F853247E6D8C}" destId="{BBDFD2D2-D5C2-41D1-8923-3DACD21A9828}" srcOrd="0" destOrd="0" presId="urn:microsoft.com/office/officeart/2005/8/layout/hierarchy4"/>
    <dgm:cxn modelId="{9E16E98A-901D-CF43-8895-6774469B2C67}" type="presParOf" srcId="{E1A914D1-D9B3-4028-A694-F853247E6D8C}" destId="{FBCA3AE9-2AAD-4CFB-8A6B-5CFAA9E7FBFC}" srcOrd="1" destOrd="0" presId="urn:microsoft.com/office/officeart/2005/8/layout/hierarchy4"/>
    <dgm:cxn modelId="{3823C575-9032-6448-BF77-3CF05377062B}" type="presParOf" srcId="{E1A914D1-D9B3-4028-A694-F853247E6D8C}" destId="{D519E1C6-2A46-4106-A663-8C2B81D1C768}" srcOrd="2" destOrd="0" presId="urn:microsoft.com/office/officeart/2005/8/layout/hierarchy4"/>
    <dgm:cxn modelId="{C943AE9D-ACFE-3840-AFDA-0C718B4CCDE7}" type="presParOf" srcId="{D519E1C6-2A46-4106-A663-8C2B81D1C768}" destId="{7AC00971-2743-4C63-8101-FA5E1FF8D54C}" srcOrd="0" destOrd="0" presId="urn:microsoft.com/office/officeart/2005/8/layout/hierarchy4"/>
    <dgm:cxn modelId="{B0AEBC42-C193-AF46-BCAA-06641FB41EC5}" type="presParOf" srcId="{7AC00971-2743-4C63-8101-FA5E1FF8D54C}" destId="{07A047FE-3203-4B28-90AA-D6ED43C78937}" srcOrd="0" destOrd="0" presId="urn:microsoft.com/office/officeart/2005/8/layout/hierarchy4"/>
    <dgm:cxn modelId="{D078E03C-40E3-BF44-A198-D5211C2022DC}" type="presParOf" srcId="{7AC00971-2743-4C63-8101-FA5E1FF8D54C}" destId="{E560DCBD-C09C-43FD-96E7-2DED97D0A4F4}" srcOrd="1" destOrd="0" presId="urn:microsoft.com/office/officeart/2005/8/layout/hierarchy4"/>
    <dgm:cxn modelId="{5B151A43-C5A2-8842-990C-AF413F6DDDD0}" type="presParOf" srcId="{7AC00971-2743-4C63-8101-FA5E1FF8D54C}" destId="{41EF5011-2356-4774-955F-2E6658D75245}" srcOrd="2" destOrd="0" presId="urn:microsoft.com/office/officeart/2005/8/layout/hierarchy4"/>
    <dgm:cxn modelId="{A36C8690-02C7-5B48-8CC0-8A1858276A59}" type="presParOf" srcId="{41EF5011-2356-4774-955F-2E6658D75245}" destId="{13EA1850-F46D-44AE-8EAB-9E9A0C6F54AF}" srcOrd="0" destOrd="0" presId="urn:microsoft.com/office/officeart/2005/8/layout/hierarchy4"/>
    <dgm:cxn modelId="{22172AEE-4774-1D4F-B270-A8E7FAA4B1D3}" type="presParOf" srcId="{13EA1850-F46D-44AE-8EAB-9E9A0C6F54AF}" destId="{32F1CFC1-05A1-4070-9986-FDCB71B16832}" srcOrd="0" destOrd="0" presId="urn:microsoft.com/office/officeart/2005/8/layout/hierarchy4"/>
    <dgm:cxn modelId="{D1418C05-A79E-194B-8178-70DA107BB9E8}" type="presParOf" srcId="{13EA1850-F46D-44AE-8EAB-9E9A0C6F54AF}" destId="{32733BA0-26B2-4554-A3E0-C32CD616C7C5}" srcOrd="1" destOrd="0" presId="urn:microsoft.com/office/officeart/2005/8/layout/hierarchy4"/>
    <dgm:cxn modelId="{F7E76084-C9AC-5D49-BCFC-16DAE5D40619}" type="presParOf" srcId="{13EA1850-F46D-44AE-8EAB-9E9A0C6F54AF}" destId="{2B8EA1AD-A2C6-4982-AF07-76E611938C0F}" srcOrd="2" destOrd="0" presId="urn:microsoft.com/office/officeart/2005/8/layout/hierarchy4"/>
    <dgm:cxn modelId="{8460487C-B58C-4C44-B7E4-41A9DBA2A6E9}" type="presParOf" srcId="{2B8EA1AD-A2C6-4982-AF07-76E611938C0F}" destId="{D8258198-441A-430B-89EE-AC7A28B48DD4}" srcOrd="0" destOrd="0" presId="urn:microsoft.com/office/officeart/2005/8/layout/hierarchy4"/>
    <dgm:cxn modelId="{6E6B0001-8650-C647-B3D8-216D0E2ED680}" type="presParOf" srcId="{D8258198-441A-430B-89EE-AC7A28B48DD4}" destId="{391578ED-908C-4CF8-9C73-14CE236A1CCD}" srcOrd="0" destOrd="0" presId="urn:microsoft.com/office/officeart/2005/8/layout/hierarchy4"/>
    <dgm:cxn modelId="{C7680E60-BCC7-704E-ACE9-91925E45E0B9}" type="presParOf" srcId="{D8258198-441A-430B-89EE-AC7A28B48DD4}" destId="{539A8498-4478-4ABD-83B8-8260619DF3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FCF54-DD4D-4D5A-BD52-FB6E34062F4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BA9EB-6F5E-46C2-A094-38D2290E813F}">
      <dgm:prSet phldrT="[Text]"/>
      <dgm:spPr/>
      <dgm:t>
        <a:bodyPr/>
        <a:lstStyle/>
        <a:p>
          <a:r>
            <a:rPr lang="en-GB" dirty="0"/>
            <a:t>Picking up the pieces when it all goes wrong</a:t>
          </a:r>
        </a:p>
      </dgm:t>
    </dgm:pt>
    <dgm:pt modelId="{DACE4482-2E9E-4436-9613-E72737F362CD}" type="parTrans" cxnId="{35A819EC-8388-4C60-8C4F-5829A460E118}">
      <dgm:prSet/>
      <dgm:spPr/>
      <dgm:t>
        <a:bodyPr/>
        <a:lstStyle/>
        <a:p>
          <a:endParaRPr lang="en-GB"/>
        </a:p>
      </dgm:t>
    </dgm:pt>
    <dgm:pt modelId="{B78EBA1E-9DE2-4D40-9ED2-67278CA60713}" type="sibTrans" cxnId="{35A819EC-8388-4C60-8C4F-5829A460E118}">
      <dgm:prSet/>
      <dgm:spPr/>
      <dgm:t>
        <a:bodyPr/>
        <a:lstStyle/>
        <a:p>
          <a:endParaRPr lang="en-GB"/>
        </a:p>
      </dgm:t>
    </dgm:pt>
    <dgm:pt modelId="{21224164-9DBF-4F66-AECC-69CEAEDFA07F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Environmental Health Officer &amp; EA</a:t>
          </a:r>
        </a:p>
      </dgm:t>
    </dgm:pt>
    <dgm:pt modelId="{8958531C-FCAF-4E05-8927-5B6E4C307065}" type="parTrans" cxnId="{C4011178-4CE2-4294-AEE9-3DD402AECBFA}">
      <dgm:prSet/>
      <dgm:spPr/>
      <dgm:t>
        <a:bodyPr/>
        <a:lstStyle/>
        <a:p>
          <a:endParaRPr lang="en-GB"/>
        </a:p>
      </dgm:t>
    </dgm:pt>
    <dgm:pt modelId="{079D3DC3-C744-4C79-8DE0-1F8D3D751599}" type="sibTrans" cxnId="{C4011178-4CE2-4294-AEE9-3DD402AECBFA}">
      <dgm:prSet/>
      <dgm:spPr/>
      <dgm:t>
        <a:bodyPr/>
        <a:lstStyle/>
        <a:p>
          <a:endParaRPr lang="en-GB"/>
        </a:p>
      </dgm:t>
    </dgm:pt>
    <dgm:pt modelId="{8FDF8DAF-4F3B-42C2-BC01-6E2CF6C5B5E3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Moisture penetration</a:t>
          </a:r>
        </a:p>
      </dgm:t>
    </dgm:pt>
    <dgm:pt modelId="{E68D1CF7-B7BD-4B0D-931A-9D8C4FF74377}" type="parTrans" cxnId="{FEC8D13C-2F53-43A8-A004-61D93125E663}">
      <dgm:prSet/>
      <dgm:spPr/>
      <dgm:t>
        <a:bodyPr/>
        <a:lstStyle/>
        <a:p>
          <a:endParaRPr lang="en-GB"/>
        </a:p>
      </dgm:t>
    </dgm:pt>
    <dgm:pt modelId="{33E76790-A05C-4718-A9C2-59E3EAD0D263}" type="sibTrans" cxnId="{FEC8D13C-2F53-43A8-A004-61D93125E663}">
      <dgm:prSet/>
      <dgm:spPr/>
      <dgm:t>
        <a:bodyPr/>
        <a:lstStyle/>
        <a:p>
          <a:endParaRPr lang="en-GB"/>
        </a:p>
      </dgm:t>
    </dgm:pt>
    <dgm:pt modelId="{71B0AD15-3886-40DD-A9ED-B113EAF2D7F9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Mould starts growing</a:t>
          </a:r>
        </a:p>
      </dgm:t>
    </dgm:pt>
    <dgm:pt modelId="{90412E44-C0F0-4214-A01E-9420DC83CB33}" type="parTrans" cxnId="{3D7D19C4-B4BE-4BE1-9964-2E0B8EA56903}">
      <dgm:prSet/>
      <dgm:spPr/>
      <dgm:t>
        <a:bodyPr/>
        <a:lstStyle/>
        <a:p>
          <a:endParaRPr lang="en-GB"/>
        </a:p>
      </dgm:t>
    </dgm:pt>
    <dgm:pt modelId="{4E99274A-39F5-4B75-A0BF-080B0E40B9D0}" type="sibTrans" cxnId="{3D7D19C4-B4BE-4BE1-9964-2E0B8EA56903}">
      <dgm:prSet/>
      <dgm:spPr/>
      <dgm:t>
        <a:bodyPr/>
        <a:lstStyle/>
        <a:p>
          <a:endParaRPr lang="en-GB"/>
        </a:p>
      </dgm:t>
    </dgm:pt>
    <dgm:pt modelId="{E8AEFD56-5DCB-4CDC-85D4-D11F9599FBC9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Asthma becomes prevalent</a:t>
          </a:r>
        </a:p>
      </dgm:t>
    </dgm:pt>
    <dgm:pt modelId="{3CCF5623-6E1F-4676-A4F1-9FDEE12E76AE}" type="parTrans" cxnId="{B704E630-6A7E-47A4-9AA4-AFD51E9BDB80}">
      <dgm:prSet/>
      <dgm:spPr/>
      <dgm:t>
        <a:bodyPr/>
        <a:lstStyle/>
        <a:p>
          <a:endParaRPr lang="en-GB"/>
        </a:p>
      </dgm:t>
    </dgm:pt>
    <dgm:pt modelId="{910B3B3F-2F68-4C21-ACB7-E13C7FA89FCD}" type="sibTrans" cxnId="{B704E630-6A7E-47A4-9AA4-AFD51E9BDB80}">
      <dgm:prSet/>
      <dgm:spPr/>
      <dgm:t>
        <a:bodyPr/>
        <a:lstStyle/>
        <a:p>
          <a:endParaRPr lang="en-GB"/>
        </a:p>
      </dgm:t>
    </dgm:pt>
    <dgm:pt modelId="{8003C02B-1210-4F5F-B095-A2310E6B6B5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Toxic mould</a:t>
          </a:r>
        </a:p>
      </dgm:t>
    </dgm:pt>
    <dgm:pt modelId="{6343914C-12A6-4BD7-B0DA-CD992E9710AF}" type="parTrans" cxnId="{A65F1EC6-426B-47A1-A198-DC3F1A82FC62}">
      <dgm:prSet/>
      <dgm:spPr/>
      <dgm:t>
        <a:bodyPr/>
        <a:lstStyle/>
        <a:p>
          <a:endParaRPr lang="en-GB"/>
        </a:p>
      </dgm:t>
    </dgm:pt>
    <dgm:pt modelId="{CA0D1498-7659-4FB1-A5A7-6C9BE2FCAAC9}" type="sibTrans" cxnId="{A65F1EC6-426B-47A1-A198-DC3F1A82FC62}">
      <dgm:prSet/>
      <dgm:spPr/>
      <dgm:t>
        <a:bodyPr/>
        <a:lstStyle/>
        <a:p>
          <a:endParaRPr lang="en-GB"/>
        </a:p>
      </dgm:t>
    </dgm:pt>
    <dgm:pt modelId="{4784A2F4-ABEE-4AC8-9267-84335CC0975C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Toxic buildings</a:t>
          </a:r>
        </a:p>
      </dgm:t>
    </dgm:pt>
    <dgm:pt modelId="{A975BE9E-C247-46BB-BE03-ADC1BC56C1DA}" type="parTrans" cxnId="{295258CE-5F9F-43B3-9658-9E319C5E5651}">
      <dgm:prSet/>
      <dgm:spPr/>
      <dgm:t>
        <a:bodyPr/>
        <a:lstStyle/>
        <a:p>
          <a:endParaRPr lang="en-GB"/>
        </a:p>
      </dgm:t>
    </dgm:pt>
    <dgm:pt modelId="{F06072BD-4A03-474B-B48F-D3519590B3CD}" type="sibTrans" cxnId="{295258CE-5F9F-43B3-9658-9E319C5E5651}">
      <dgm:prSet/>
      <dgm:spPr/>
      <dgm:t>
        <a:bodyPr/>
        <a:lstStyle/>
        <a:p>
          <a:endParaRPr lang="en-GB"/>
        </a:p>
      </dgm:t>
    </dgm:pt>
    <dgm:pt modelId="{5D2B76D9-AE91-461A-A802-CEFD8877462F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Toxic waste</a:t>
          </a:r>
        </a:p>
      </dgm:t>
    </dgm:pt>
    <dgm:pt modelId="{163E94AA-4117-43A5-B124-97F89EFD61AA}" type="parTrans" cxnId="{A91519EE-8D50-42CE-95CB-96DC5422F3B1}">
      <dgm:prSet/>
      <dgm:spPr/>
      <dgm:t>
        <a:bodyPr/>
        <a:lstStyle/>
        <a:p>
          <a:endParaRPr lang="en-GB"/>
        </a:p>
      </dgm:t>
    </dgm:pt>
    <dgm:pt modelId="{5A68DE61-6C2F-4ABC-A909-6D2B8A33E73A}" type="sibTrans" cxnId="{A91519EE-8D50-42CE-95CB-96DC5422F3B1}">
      <dgm:prSet/>
      <dgm:spPr/>
      <dgm:t>
        <a:bodyPr/>
        <a:lstStyle/>
        <a:p>
          <a:endParaRPr lang="en-GB"/>
        </a:p>
      </dgm:t>
    </dgm:pt>
    <dgm:pt modelId="{5230CE15-AF59-47EA-A419-ACF4C9B4E4F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Building Control Officer</a:t>
          </a:r>
        </a:p>
      </dgm:t>
    </dgm:pt>
    <dgm:pt modelId="{07764963-71B6-4B6A-87FB-6D283877F397}" type="parTrans" cxnId="{79CA6E7E-5BA2-45A4-9F9C-FA00BAA19489}">
      <dgm:prSet/>
      <dgm:spPr/>
      <dgm:t>
        <a:bodyPr/>
        <a:lstStyle/>
        <a:p>
          <a:endParaRPr lang="en-GB"/>
        </a:p>
      </dgm:t>
    </dgm:pt>
    <dgm:pt modelId="{0F4D1728-2A85-4C54-81AD-A3D400C43373}" type="sibTrans" cxnId="{79CA6E7E-5BA2-45A4-9F9C-FA00BAA19489}">
      <dgm:prSet/>
      <dgm:spPr/>
      <dgm:t>
        <a:bodyPr/>
        <a:lstStyle/>
        <a:p>
          <a:endParaRPr lang="en-GB"/>
        </a:p>
      </dgm:t>
    </dgm:pt>
    <dgm:pt modelId="{AFD13A9E-398B-4953-A0F2-4FB32766101C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Frost action on cold walls</a:t>
          </a:r>
        </a:p>
      </dgm:t>
    </dgm:pt>
    <dgm:pt modelId="{4C7B0EEE-98B5-46E1-91B1-1FCE9FC36E02}" type="parTrans" cxnId="{7C0AB9DE-DFD9-4CBE-9F62-F97C55202E7F}">
      <dgm:prSet/>
      <dgm:spPr/>
      <dgm:t>
        <a:bodyPr/>
        <a:lstStyle/>
        <a:p>
          <a:endParaRPr lang="en-GB"/>
        </a:p>
      </dgm:t>
    </dgm:pt>
    <dgm:pt modelId="{5C947D43-A00E-4770-B569-A4D2392FFDB3}" type="sibTrans" cxnId="{7C0AB9DE-DFD9-4CBE-9F62-F97C55202E7F}">
      <dgm:prSet/>
      <dgm:spPr/>
      <dgm:t>
        <a:bodyPr/>
        <a:lstStyle/>
        <a:p>
          <a:endParaRPr lang="en-GB"/>
        </a:p>
      </dgm:t>
    </dgm:pt>
    <dgm:pt modelId="{BD5D49A5-A225-42D3-B59D-81E14402448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Brick and stone frost damage</a:t>
          </a:r>
        </a:p>
      </dgm:t>
    </dgm:pt>
    <dgm:pt modelId="{8CA5349B-FE05-4C32-A101-C6E0985C9005}" type="parTrans" cxnId="{2DD68A09-6FDC-4BCB-8A71-6FBB9B72387B}">
      <dgm:prSet/>
      <dgm:spPr/>
      <dgm:t>
        <a:bodyPr/>
        <a:lstStyle/>
        <a:p>
          <a:endParaRPr lang="en-GB"/>
        </a:p>
      </dgm:t>
    </dgm:pt>
    <dgm:pt modelId="{461986AD-8C57-4A9E-A104-D46D3D13138F}" type="sibTrans" cxnId="{2DD68A09-6FDC-4BCB-8A71-6FBB9B72387B}">
      <dgm:prSet/>
      <dgm:spPr/>
      <dgm:t>
        <a:bodyPr/>
        <a:lstStyle/>
        <a:p>
          <a:endParaRPr lang="en-GB"/>
        </a:p>
      </dgm:t>
    </dgm:pt>
    <dgm:pt modelId="{EB8D1162-9BD1-4D9D-BF9F-5C1DA35947C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Mortar frost damage</a:t>
          </a:r>
        </a:p>
      </dgm:t>
    </dgm:pt>
    <dgm:pt modelId="{7AA06825-758D-4A18-81D2-D808EC721E35}" type="parTrans" cxnId="{ADD7A4A3-933A-4C59-9D72-DFDE2755D230}">
      <dgm:prSet/>
      <dgm:spPr/>
      <dgm:t>
        <a:bodyPr/>
        <a:lstStyle/>
        <a:p>
          <a:endParaRPr lang="en-GB"/>
        </a:p>
      </dgm:t>
    </dgm:pt>
    <dgm:pt modelId="{F6F1ED3B-E7BB-461A-82DF-E8E249A1E0C7}" type="sibTrans" cxnId="{ADD7A4A3-933A-4C59-9D72-DFDE2755D230}">
      <dgm:prSet/>
      <dgm:spPr/>
      <dgm:t>
        <a:bodyPr/>
        <a:lstStyle/>
        <a:p>
          <a:endParaRPr lang="en-GB"/>
        </a:p>
      </dgm:t>
    </dgm:pt>
    <dgm:pt modelId="{6DE52F26-911C-4CA6-BEE6-7B9E5742252A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Unstable masonry</a:t>
          </a:r>
        </a:p>
      </dgm:t>
    </dgm:pt>
    <dgm:pt modelId="{24F107E1-D504-4A57-91B7-E0538E76AB9F}" type="parTrans" cxnId="{7F84ADB8-04B7-423B-A307-AFF245CB4D1B}">
      <dgm:prSet/>
      <dgm:spPr/>
      <dgm:t>
        <a:bodyPr/>
        <a:lstStyle/>
        <a:p>
          <a:endParaRPr lang="en-GB"/>
        </a:p>
      </dgm:t>
    </dgm:pt>
    <dgm:pt modelId="{755845DA-62C9-4BA5-99FC-D885691962EE}" type="sibTrans" cxnId="{7F84ADB8-04B7-423B-A307-AFF245CB4D1B}">
      <dgm:prSet/>
      <dgm:spPr/>
      <dgm:t>
        <a:bodyPr/>
        <a:lstStyle/>
        <a:p>
          <a:endParaRPr lang="en-GB"/>
        </a:p>
      </dgm:t>
    </dgm:pt>
    <dgm:pt modelId="{636E5CB5-05B0-4850-8B33-7A4F178C33F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Unstable walls</a:t>
          </a:r>
        </a:p>
      </dgm:t>
    </dgm:pt>
    <dgm:pt modelId="{DFBAB3E1-6DE0-45A2-BF8E-847A3A9FE05B}" type="parTrans" cxnId="{8B391D55-54D1-4023-905B-80E30A443AC8}">
      <dgm:prSet/>
      <dgm:spPr/>
      <dgm:t>
        <a:bodyPr/>
        <a:lstStyle/>
        <a:p>
          <a:endParaRPr lang="en-GB"/>
        </a:p>
      </dgm:t>
    </dgm:pt>
    <dgm:pt modelId="{39E91583-1E65-4BB2-9635-3045775AB410}" type="sibTrans" cxnId="{8B391D55-54D1-4023-905B-80E30A443AC8}">
      <dgm:prSet/>
      <dgm:spPr/>
      <dgm:t>
        <a:bodyPr/>
        <a:lstStyle/>
        <a:p>
          <a:endParaRPr lang="en-GB"/>
        </a:p>
      </dgm:t>
    </dgm:pt>
    <dgm:pt modelId="{EEA556C0-2F27-45ED-9CD8-50E999E9C49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Unstable structures</a:t>
          </a:r>
        </a:p>
      </dgm:t>
    </dgm:pt>
    <dgm:pt modelId="{D3E7345D-D6FB-49CD-B6E5-298117FC5365}" type="parTrans" cxnId="{933D099C-4AB9-412A-B4A7-A8E9816D6BB2}">
      <dgm:prSet/>
      <dgm:spPr/>
      <dgm:t>
        <a:bodyPr/>
        <a:lstStyle/>
        <a:p>
          <a:endParaRPr lang="en-GB"/>
        </a:p>
      </dgm:t>
    </dgm:pt>
    <dgm:pt modelId="{E50BF4D3-E0D6-44D7-9B9D-F9A5F9C46E5E}" type="sibTrans" cxnId="{933D099C-4AB9-412A-B4A7-A8E9816D6BB2}">
      <dgm:prSet/>
      <dgm:spPr/>
      <dgm:t>
        <a:bodyPr/>
        <a:lstStyle/>
        <a:p>
          <a:endParaRPr lang="en-GB"/>
        </a:p>
      </dgm:t>
    </dgm:pt>
    <dgm:pt modelId="{C225A8E1-66A8-46AB-A6EB-5816043EFA1E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Condemned buildings</a:t>
          </a:r>
        </a:p>
      </dgm:t>
    </dgm:pt>
    <dgm:pt modelId="{2CA845F6-19F2-4EE4-83C9-C79AD3EE07E1}" type="parTrans" cxnId="{FFFF11FC-FFAA-4AF1-8487-5F29EF0FDF43}">
      <dgm:prSet/>
      <dgm:spPr/>
      <dgm:t>
        <a:bodyPr/>
        <a:lstStyle/>
        <a:p>
          <a:endParaRPr lang="en-GB"/>
        </a:p>
      </dgm:t>
    </dgm:pt>
    <dgm:pt modelId="{01CC239A-25B4-4A77-8414-528CB5D29F65}" type="sibTrans" cxnId="{FFFF11FC-FFAA-4AF1-8487-5F29EF0FDF43}">
      <dgm:prSet/>
      <dgm:spPr/>
      <dgm:t>
        <a:bodyPr/>
        <a:lstStyle/>
        <a:p>
          <a:endParaRPr lang="en-GB"/>
        </a:p>
      </dgm:t>
    </dgm:pt>
    <dgm:pt modelId="{AD325186-D26D-4170-A03A-0F3DDEFE947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Condensation &amp; Spores</a:t>
          </a:r>
        </a:p>
      </dgm:t>
    </dgm:pt>
    <dgm:pt modelId="{754D13F1-08BC-4006-A6F7-F75BDB868B4C}" type="parTrans" cxnId="{5FD90601-579C-40DB-B22B-D2B619824FD0}">
      <dgm:prSet/>
      <dgm:spPr/>
      <dgm:t>
        <a:bodyPr/>
        <a:lstStyle/>
        <a:p>
          <a:endParaRPr lang="en-GB"/>
        </a:p>
      </dgm:t>
    </dgm:pt>
    <dgm:pt modelId="{2D5524A4-865C-4FA6-A128-7ED38D8B0C04}" type="sibTrans" cxnId="{5FD90601-579C-40DB-B22B-D2B619824FD0}">
      <dgm:prSet/>
      <dgm:spPr/>
      <dgm:t>
        <a:bodyPr/>
        <a:lstStyle/>
        <a:p>
          <a:endParaRPr lang="en-GB"/>
        </a:p>
      </dgm:t>
    </dgm:pt>
    <dgm:pt modelId="{B7B247CD-8C22-4798-8967-9B793E3BB9C2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err="1"/>
            <a:t>EHO</a:t>
          </a:r>
          <a:r>
            <a:rPr lang="en-GB" dirty="0"/>
            <a:t> &amp; </a:t>
          </a:r>
          <a:r>
            <a:rPr lang="en-GB" dirty="0" err="1"/>
            <a:t>BCO</a:t>
          </a:r>
          <a:endParaRPr lang="en-GB" dirty="0"/>
        </a:p>
      </dgm:t>
    </dgm:pt>
    <dgm:pt modelId="{74F14971-1EB8-4863-9F70-240ECB670EAB}" type="parTrans" cxnId="{4AF63DBD-E686-4E81-BA5F-C1CB80020A24}">
      <dgm:prSet/>
      <dgm:spPr/>
      <dgm:t>
        <a:bodyPr/>
        <a:lstStyle/>
        <a:p>
          <a:endParaRPr lang="en-GB"/>
        </a:p>
      </dgm:t>
    </dgm:pt>
    <dgm:pt modelId="{AA3448E9-6AC7-4487-8944-2D166DA2A8A5}" type="sibTrans" cxnId="{4AF63DBD-E686-4E81-BA5F-C1CB80020A24}">
      <dgm:prSet/>
      <dgm:spPr/>
      <dgm:t>
        <a:bodyPr/>
        <a:lstStyle/>
        <a:p>
          <a:endParaRPr lang="en-GB"/>
        </a:p>
      </dgm:t>
    </dgm:pt>
    <dgm:pt modelId="{42E6ED4D-DC0A-45E4-98C9-36B839367A0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Moisture rising in walls</a:t>
          </a:r>
        </a:p>
      </dgm:t>
    </dgm:pt>
    <dgm:pt modelId="{5C1BF9A0-3096-416A-9713-E15FD9B62B4B}" type="parTrans" cxnId="{2FC2F90F-2087-4DEF-8055-7C119E584B3A}">
      <dgm:prSet/>
      <dgm:spPr/>
      <dgm:t>
        <a:bodyPr/>
        <a:lstStyle/>
        <a:p>
          <a:endParaRPr lang="en-GB"/>
        </a:p>
      </dgm:t>
    </dgm:pt>
    <dgm:pt modelId="{0C2E6189-6E30-4A1E-BEF2-62CDC55FF817}" type="sibTrans" cxnId="{2FC2F90F-2087-4DEF-8055-7C119E584B3A}">
      <dgm:prSet/>
      <dgm:spPr/>
      <dgm:t>
        <a:bodyPr/>
        <a:lstStyle/>
        <a:p>
          <a:endParaRPr lang="en-GB"/>
        </a:p>
      </dgm:t>
    </dgm:pt>
    <dgm:pt modelId="{7AEAF81C-9F90-47BE-9B58-603FD98F6A4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Damp penetration</a:t>
          </a:r>
        </a:p>
      </dgm:t>
    </dgm:pt>
    <dgm:pt modelId="{E3E8053F-F0BB-418B-ADCB-A86A41C62B7B}" type="parTrans" cxnId="{98AA360B-EF02-4872-BE0D-6C76B1AF8656}">
      <dgm:prSet/>
      <dgm:spPr/>
      <dgm:t>
        <a:bodyPr/>
        <a:lstStyle/>
        <a:p>
          <a:endParaRPr lang="en-GB"/>
        </a:p>
      </dgm:t>
    </dgm:pt>
    <dgm:pt modelId="{B2AD4786-C3C7-4068-9AD7-539854F84687}" type="sibTrans" cxnId="{98AA360B-EF02-4872-BE0D-6C76B1AF8656}">
      <dgm:prSet/>
      <dgm:spPr/>
      <dgm:t>
        <a:bodyPr/>
        <a:lstStyle/>
        <a:p>
          <a:endParaRPr lang="en-GB"/>
        </a:p>
      </dgm:t>
    </dgm:pt>
    <dgm:pt modelId="{5DEC00FB-76CC-466D-8A01-24AF0B30E1ED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Embedded timber</a:t>
          </a:r>
        </a:p>
      </dgm:t>
    </dgm:pt>
    <dgm:pt modelId="{32F934DE-A0D1-4984-9F7E-EC77E6C9AF98}" type="parTrans" cxnId="{D549DA53-0B71-4627-A2D9-0A94B2911C26}">
      <dgm:prSet/>
      <dgm:spPr/>
      <dgm:t>
        <a:bodyPr/>
        <a:lstStyle/>
        <a:p>
          <a:endParaRPr lang="en-GB"/>
        </a:p>
      </dgm:t>
    </dgm:pt>
    <dgm:pt modelId="{E2CAAE39-14A6-4AFF-AF31-114C0700D7BB}" type="sibTrans" cxnId="{D549DA53-0B71-4627-A2D9-0A94B2911C26}">
      <dgm:prSet/>
      <dgm:spPr/>
      <dgm:t>
        <a:bodyPr/>
        <a:lstStyle/>
        <a:p>
          <a:endParaRPr lang="en-GB"/>
        </a:p>
      </dgm:t>
    </dgm:pt>
    <dgm:pt modelId="{F534ADD8-B845-4B14-A9CF-546BCCC722B3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High moisture content</a:t>
          </a:r>
        </a:p>
      </dgm:t>
    </dgm:pt>
    <dgm:pt modelId="{DBBF2C8B-F327-42ED-A833-5632FAA8538C}" type="parTrans" cxnId="{9340F903-9032-486E-B053-A57E75FBAB55}">
      <dgm:prSet/>
      <dgm:spPr/>
      <dgm:t>
        <a:bodyPr/>
        <a:lstStyle/>
        <a:p>
          <a:endParaRPr lang="en-GB"/>
        </a:p>
      </dgm:t>
    </dgm:pt>
    <dgm:pt modelId="{AD42B07A-D2B7-46F2-AF20-379535073D80}" type="sibTrans" cxnId="{9340F903-9032-486E-B053-A57E75FBAB55}">
      <dgm:prSet/>
      <dgm:spPr/>
      <dgm:t>
        <a:bodyPr/>
        <a:lstStyle/>
        <a:p>
          <a:endParaRPr lang="en-GB"/>
        </a:p>
      </dgm:t>
    </dgm:pt>
    <dgm:pt modelId="{8E9EBAA9-28FB-449D-A07A-D605328A22B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Dry rot or wet rot</a:t>
          </a:r>
        </a:p>
      </dgm:t>
    </dgm:pt>
    <dgm:pt modelId="{C288B046-6A03-48D2-BEE0-D75ED8FF4B22}" type="parTrans" cxnId="{B4B8B80E-A8B8-492E-9059-A8B8A4355C69}">
      <dgm:prSet/>
      <dgm:spPr/>
      <dgm:t>
        <a:bodyPr/>
        <a:lstStyle/>
        <a:p>
          <a:endParaRPr lang="en-GB"/>
        </a:p>
      </dgm:t>
    </dgm:pt>
    <dgm:pt modelId="{65B73FD9-1D14-4425-9CAE-84042A182F9D}" type="sibTrans" cxnId="{B4B8B80E-A8B8-492E-9059-A8B8A4355C69}">
      <dgm:prSet/>
      <dgm:spPr/>
      <dgm:t>
        <a:bodyPr/>
        <a:lstStyle/>
        <a:p>
          <a:endParaRPr lang="en-GB"/>
        </a:p>
      </dgm:t>
    </dgm:pt>
    <dgm:pt modelId="{537D1205-CA1E-48CF-80DB-C37792A546A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Timber failure</a:t>
          </a:r>
        </a:p>
      </dgm:t>
    </dgm:pt>
    <dgm:pt modelId="{E2A27868-1CF7-4A4B-9808-DA5F39997099}" type="parTrans" cxnId="{9C5E1EE5-5BAC-402F-8F44-10B0B2C2BF96}">
      <dgm:prSet/>
      <dgm:spPr/>
      <dgm:t>
        <a:bodyPr/>
        <a:lstStyle/>
        <a:p>
          <a:endParaRPr lang="en-GB"/>
        </a:p>
      </dgm:t>
    </dgm:pt>
    <dgm:pt modelId="{4149A39D-9D75-458B-9FB0-49B0E7BF22B0}" type="sibTrans" cxnId="{9C5E1EE5-5BAC-402F-8F44-10B0B2C2BF96}">
      <dgm:prSet/>
      <dgm:spPr/>
      <dgm:t>
        <a:bodyPr/>
        <a:lstStyle/>
        <a:p>
          <a:endParaRPr lang="en-GB"/>
        </a:p>
      </dgm:t>
    </dgm:pt>
    <dgm:pt modelId="{F6BC048A-E668-4D3B-B631-99A2BAF7279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Floor collapses</a:t>
          </a:r>
        </a:p>
      </dgm:t>
    </dgm:pt>
    <dgm:pt modelId="{DBAD7BC3-74BB-48E8-926C-6C79EC7F8DBD}" type="parTrans" cxnId="{0FBD3369-7721-4362-B82A-49D462FFBB70}">
      <dgm:prSet/>
      <dgm:spPr/>
      <dgm:t>
        <a:bodyPr/>
        <a:lstStyle/>
        <a:p>
          <a:endParaRPr lang="en-GB"/>
        </a:p>
      </dgm:t>
    </dgm:pt>
    <dgm:pt modelId="{8B1E94C5-4A97-4043-9DC7-83ADAC58A47A}" type="sibTrans" cxnId="{0FBD3369-7721-4362-B82A-49D462FFBB70}">
      <dgm:prSet/>
      <dgm:spPr/>
      <dgm:t>
        <a:bodyPr/>
        <a:lstStyle/>
        <a:p>
          <a:endParaRPr lang="en-GB"/>
        </a:p>
      </dgm:t>
    </dgm:pt>
    <dgm:pt modelId="{16B8B0DA-F4D6-4342-89F2-7DBC97CCC39E}" type="pres">
      <dgm:prSet presAssocID="{CBBFCF54-DD4D-4D5A-BD52-FB6E34062F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E93F21-47C7-4D28-B757-640E54CF6FF6}" type="pres">
      <dgm:prSet presAssocID="{19FBA9EB-6F5E-46C2-A094-38D2290E813F}" presName="vertOne" presStyleCnt="0"/>
      <dgm:spPr/>
    </dgm:pt>
    <dgm:pt modelId="{AEB68909-DE8E-4EBA-8602-AB7CF8D34A1C}" type="pres">
      <dgm:prSet presAssocID="{19FBA9EB-6F5E-46C2-A094-38D2290E813F}" presName="txOne" presStyleLbl="node0" presStyleIdx="0" presStyleCnt="1" custLinFactY="-270689" custLinFactNeighborX="-25054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72557-2D3A-4EA5-A53C-331D01C4C0C2}" type="pres">
      <dgm:prSet presAssocID="{19FBA9EB-6F5E-46C2-A094-38D2290E813F}" presName="parTransOne" presStyleCnt="0"/>
      <dgm:spPr/>
    </dgm:pt>
    <dgm:pt modelId="{58F94885-668D-4E27-AF92-F1CAE77579CC}" type="pres">
      <dgm:prSet presAssocID="{19FBA9EB-6F5E-46C2-A094-38D2290E813F}" presName="horzOne" presStyleCnt="0"/>
      <dgm:spPr/>
    </dgm:pt>
    <dgm:pt modelId="{3E0ED3E7-B7D5-4389-9289-D9A5EF299200}" type="pres">
      <dgm:prSet presAssocID="{21224164-9DBF-4F66-AECC-69CEAEDFA07F}" presName="vertTwo" presStyleCnt="0"/>
      <dgm:spPr/>
    </dgm:pt>
    <dgm:pt modelId="{93B0B6C8-4DF3-4CC9-BE48-26CEF0680EBF}" type="pres">
      <dgm:prSet presAssocID="{21224164-9DBF-4F66-AECC-69CEAEDFA07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319AC-42F3-46E6-B092-FD8AF904DF91}" type="pres">
      <dgm:prSet presAssocID="{21224164-9DBF-4F66-AECC-69CEAEDFA07F}" presName="parTransTwo" presStyleCnt="0"/>
      <dgm:spPr/>
    </dgm:pt>
    <dgm:pt modelId="{650AE088-5080-44E5-9F7F-23EF22906DD6}" type="pres">
      <dgm:prSet presAssocID="{21224164-9DBF-4F66-AECC-69CEAEDFA07F}" presName="horzTwo" presStyleCnt="0"/>
      <dgm:spPr/>
    </dgm:pt>
    <dgm:pt modelId="{84886746-8360-4B7D-95B8-FDD8A25D601F}" type="pres">
      <dgm:prSet presAssocID="{8FDF8DAF-4F3B-42C2-BC01-6E2CF6C5B5E3}" presName="vertThree" presStyleCnt="0"/>
      <dgm:spPr/>
    </dgm:pt>
    <dgm:pt modelId="{8B370BA3-CDC1-49F7-BE1F-562D2F270170}" type="pres">
      <dgm:prSet presAssocID="{8FDF8DAF-4F3B-42C2-BC01-6E2CF6C5B5E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36D40-5FCC-434D-8726-D14C9487DBDB}" type="pres">
      <dgm:prSet presAssocID="{8FDF8DAF-4F3B-42C2-BC01-6E2CF6C5B5E3}" presName="parTransThree" presStyleCnt="0"/>
      <dgm:spPr/>
    </dgm:pt>
    <dgm:pt modelId="{8C4108F9-C4CE-4EF6-B3E0-472CB15E886F}" type="pres">
      <dgm:prSet presAssocID="{8FDF8DAF-4F3B-42C2-BC01-6E2CF6C5B5E3}" presName="horzThree" presStyleCnt="0"/>
      <dgm:spPr/>
    </dgm:pt>
    <dgm:pt modelId="{39D3655D-11AA-442D-9E43-A3F091B24E96}" type="pres">
      <dgm:prSet presAssocID="{AD325186-D26D-4170-A03A-0F3DDEFE9470}" presName="vertFour" presStyleCnt="0">
        <dgm:presLayoutVars>
          <dgm:chPref val="3"/>
        </dgm:presLayoutVars>
      </dgm:prSet>
      <dgm:spPr/>
    </dgm:pt>
    <dgm:pt modelId="{CD8A02D0-F519-4EB7-9A84-8B09AFD45E90}" type="pres">
      <dgm:prSet presAssocID="{AD325186-D26D-4170-A03A-0F3DDEFE9470}" presName="txFour" presStyleLbl="node4" presStyleIdx="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82BC8A-81A5-4803-966A-03AE0F042496}" type="pres">
      <dgm:prSet presAssocID="{AD325186-D26D-4170-A03A-0F3DDEFE9470}" presName="parTransFour" presStyleCnt="0"/>
      <dgm:spPr/>
    </dgm:pt>
    <dgm:pt modelId="{F076D02C-3FEC-416E-A970-0B43403714D8}" type="pres">
      <dgm:prSet presAssocID="{AD325186-D26D-4170-A03A-0F3DDEFE9470}" presName="horzFour" presStyleCnt="0"/>
      <dgm:spPr/>
    </dgm:pt>
    <dgm:pt modelId="{719F5DAE-1D29-4F42-B5E9-9AB5CB416D0E}" type="pres">
      <dgm:prSet presAssocID="{71B0AD15-3886-40DD-A9ED-B113EAF2D7F9}" presName="vertFour" presStyleCnt="0">
        <dgm:presLayoutVars>
          <dgm:chPref val="3"/>
        </dgm:presLayoutVars>
      </dgm:prSet>
      <dgm:spPr/>
    </dgm:pt>
    <dgm:pt modelId="{2FD301F5-6310-4E03-B04E-DE31ECB3FD04}" type="pres">
      <dgm:prSet presAssocID="{71B0AD15-3886-40DD-A9ED-B113EAF2D7F9}" presName="txFour" presStyleLbl="node4" presStyleIdx="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53E72-435C-469B-A1FA-50B1C6360AD8}" type="pres">
      <dgm:prSet presAssocID="{71B0AD15-3886-40DD-A9ED-B113EAF2D7F9}" presName="parTransFour" presStyleCnt="0"/>
      <dgm:spPr/>
    </dgm:pt>
    <dgm:pt modelId="{C6B8C584-BBBE-4288-A0A0-349AC569287D}" type="pres">
      <dgm:prSet presAssocID="{71B0AD15-3886-40DD-A9ED-B113EAF2D7F9}" presName="horzFour" presStyleCnt="0"/>
      <dgm:spPr/>
    </dgm:pt>
    <dgm:pt modelId="{F29351EA-9374-47A6-9943-52629969CE42}" type="pres">
      <dgm:prSet presAssocID="{E8AEFD56-5DCB-4CDC-85D4-D11F9599FBC9}" presName="vertFour" presStyleCnt="0">
        <dgm:presLayoutVars>
          <dgm:chPref val="3"/>
        </dgm:presLayoutVars>
      </dgm:prSet>
      <dgm:spPr/>
    </dgm:pt>
    <dgm:pt modelId="{4CC6687D-BAE1-4056-9148-ADB7E69E6AD7}" type="pres">
      <dgm:prSet presAssocID="{E8AEFD56-5DCB-4CDC-85D4-D11F9599FBC9}" presName="txFour" presStyleLbl="node4" presStyleIdx="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BCA48-5075-4520-81C8-6203F6553A6D}" type="pres">
      <dgm:prSet presAssocID="{E8AEFD56-5DCB-4CDC-85D4-D11F9599FBC9}" presName="parTransFour" presStyleCnt="0"/>
      <dgm:spPr/>
    </dgm:pt>
    <dgm:pt modelId="{E4FA0FAE-C65E-4928-B012-1FDC34F8D48E}" type="pres">
      <dgm:prSet presAssocID="{E8AEFD56-5DCB-4CDC-85D4-D11F9599FBC9}" presName="horzFour" presStyleCnt="0"/>
      <dgm:spPr/>
    </dgm:pt>
    <dgm:pt modelId="{0C654366-4620-4612-AC00-A666B9FDDEA5}" type="pres">
      <dgm:prSet presAssocID="{8003C02B-1210-4F5F-B095-A2310E6B6B56}" presName="vertFour" presStyleCnt="0">
        <dgm:presLayoutVars>
          <dgm:chPref val="3"/>
        </dgm:presLayoutVars>
      </dgm:prSet>
      <dgm:spPr/>
    </dgm:pt>
    <dgm:pt modelId="{36C04D1F-DED7-45F8-9624-D38532BE4DA5}" type="pres">
      <dgm:prSet presAssocID="{8003C02B-1210-4F5F-B095-A2310E6B6B56}" presName="txFour" presStyleLbl="node4" presStyleIdx="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385317-9E30-429A-8DB5-486252F85EA5}" type="pres">
      <dgm:prSet presAssocID="{8003C02B-1210-4F5F-B095-A2310E6B6B56}" presName="parTransFour" presStyleCnt="0"/>
      <dgm:spPr/>
    </dgm:pt>
    <dgm:pt modelId="{AFCA7837-9EC9-45DF-ADC1-00512EACED1D}" type="pres">
      <dgm:prSet presAssocID="{8003C02B-1210-4F5F-B095-A2310E6B6B56}" presName="horzFour" presStyleCnt="0"/>
      <dgm:spPr/>
    </dgm:pt>
    <dgm:pt modelId="{C311B4FC-9E00-4E30-9C40-AF8A52EBB1F1}" type="pres">
      <dgm:prSet presAssocID="{4784A2F4-ABEE-4AC8-9267-84335CC0975C}" presName="vertFour" presStyleCnt="0">
        <dgm:presLayoutVars>
          <dgm:chPref val="3"/>
        </dgm:presLayoutVars>
      </dgm:prSet>
      <dgm:spPr/>
    </dgm:pt>
    <dgm:pt modelId="{4970378E-DDB4-4999-A5D1-2EBC12FB9EF1}" type="pres">
      <dgm:prSet presAssocID="{4784A2F4-ABEE-4AC8-9267-84335CC0975C}" presName="txFour" presStyleLbl="node4" presStyleIdx="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D3F3A5-62D0-443A-B1DF-49045363228F}" type="pres">
      <dgm:prSet presAssocID="{4784A2F4-ABEE-4AC8-9267-84335CC0975C}" presName="parTransFour" presStyleCnt="0"/>
      <dgm:spPr/>
    </dgm:pt>
    <dgm:pt modelId="{2E799DD7-AC7A-4671-96B0-3DE59C815E37}" type="pres">
      <dgm:prSet presAssocID="{4784A2F4-ABEE-4AC8-9267-84335CC0975C}" presName="horzFour" presStyleCnt="0"/>
      <dgm:spPr/>
    </dgm:pt>
    <dgm:pt modelId="{DEEDE56B-0B1C-412F-9554-8491B4E96BC4}" type="pres">
      <dgm:prSet presAssocID="{5D2B76D9-AE91-461A-A802-CEFD8877462F}" presName="vertFour" presStyleCnt="0">
        <dgm:presLayoutVars>
          <dgm:chPref val="3"/>
        </dgm:presLayoutVars>
      </dgm:prSet>
      <dgm:spPr/>
    </dgm:pt>
    <dgm:pt modelId="{6C09D367-D43B-4ACA-BFC0-DC731BA2B513}" type="pres">
      <dgm:prSet presAssocID="{5D2B76D9-AE91-461A-A802-CEFD8877462F}" presName="txFour" presStyleLbl="node4" presStyleIdx="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4262F5-9FC7-4232-8C3D-AB24D6721DA3}" type="pres">
      <dgm:prSet presAssocID="{5D2B76D9-AE91-461A-A802-CEFD8877462F}" presName="horzFour" presStyleCnt="0"/>
      <dgm:spPr/>
    </dgm:pt>
    <dgm:pt modelId="{2167A318-7451-42DC-B289-810AA227DB97}" type="pres">
      <dgm:prSet presAssocID="{079D3DC3-C744-4C79-8DE0-1F8D3D751599}" presName="sibSpaceTwo" presStyleCnt="0"/>
      <dgm:spPr/>
    </dgm:pt>
    <dgm:pt modelId="{F03C6DAB-A251-4D0E-BBD8-61F01836DB29}" type="pres">
      <dgm:prSet presAssocID="{B7B247CD-8C22-4798-8967-9B793E3BB9C2}" presName="vertTwo" presStyleCnt="0"/>
      <dgm:spPr/>
    </dgm:pt>
    <dgm:pt modelId="{E8DB57DC-1EA9-4ED2-BAA1-56E5C62A054B}" type="pres">
      <dgm:prSet presAssocID="{B7B247CD-8C22-4798-8967-9B793E3BB9C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6A9C5-C516-4472-A552-31FFDA8BE3A5}" type="pres">
      <dgm:prSet presAssocID="{B7B247CD-8C22-4798-8967-9B793E3BB9C2}" presName="parTransTwo" presStyleCnt="0"/>
      <dgm:spPr/>
    </dgm:pt>
    <dgm:pt modelId="{7472580F-B1FF-499C-801F-DB231D4819D9}" type="pres">
      <dgm:prSet presAssocID="{B7B247CD-8C22-4798-8967-9B793E3BB9C2}" presName="horzTwo" presStyleCnt="0"/>
      <dgm:spPr/>
    </dgm:pt>
    <dgm:pt modelId="{B626D95B-8A02-457C-AC58-7B8D3DEFB3AD}" type="pres">
      <dgm:prSet presAssocID="{42E6ED4D-DC0A-45E4-98C9-36B839367A00}" presName="vertThree" presStyleCnt="0"/>
      <dgm:spPr/>
    </dgm:pt>
    <dgm:pt modelId="{1BB00CBD-666C-4C31-B04F-3F29D5F6F944}" type="pres">
      <dgm:prSet presAssocID="{42E6ED4D-DC0A-45E4-98C9-36B839367A0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54BD6-05D0-44F8-8228-375F0B479D4D}" type="pres">
      <dgm:prSet presAssocID="{42E6ED4D-DC0A-45E4-98C9-36B839367A00}" presName="parTransThree" presStyleCnt="0"/>
      <dgm:spPr/>
    </dgm:pt>
    <dgm:pt modelId="{3E1775B1-B505-422D-BAE0-1746AA0C38CB}" type="pres">
      <dgm:prSet presAssocID="{42E6ED4D-DC0A-45E4-98C9-36B839367A00}" presName="horzThree" presStyleCnt="0"/>
      <dgm:spPr/>
    </dgm:pt>
    <dgm:pt modelId="{BDCE1030-ECEF-4A6F-9350-75DC5B91C0CD}" type="pres">
      <dgm:prSet presAssocID="{7AEAF81C-9F90-47BE-9B58-603FD98F6A46}" presName="vertFour" presStyleCnt="0">
        <dgm:presLayoutVars>
          <dgm:chPref val="3"/>
        </dgm:presLayoutVars>
      </dgm:prSet>
      <dgm:spPr/>
    </dgm:pt>
    <dgm:pt modelId="{F8A60815-C612-4631-B546-F42F11F74F0F}" type="pres">
      <dgm:prSet presAssocID="{7AEAF81C-9F90-47BE-9B58-603FD98F6A46}" presName="txFour" presStyleLbl="node4" presStyleIdx="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48CBD4-CD19-416D-92D8-528BA5F38D81}" type="pres">
      <dgm:prSet presAssocID="{7AEAF81C-9F90-47BE-9B58-603FD98F6A46}" presName="parTransFour" presStyleCnt="0"/>
      <dgm:spPr/>
    </dgm:pt>
    <dgm:pt modelId="{4E8A68CF-61CD-48A3-BB47-D4511620DBD6}" type="pres">
      <dgm:prSet presAssocID="{7AEAF81C-9F90-47BE-9B58-603FD98F6A46}" presName="horzFour" presStyleCnt="0"/>
      <dgm:spPr/>
    </dgm:pt>
    <dgm:pt modelId="{70103FB1-3570-487B-A6BA-976FB0EE6826}" type="pres">
      <dgm:prSet presAssocID="{5DEC00FB-76CC-466D-8A01-24AF0B30E1ED}" presName="vertFour" presStyleCnt="0">
        <dgm:presLayoutVars>
          <dgm:chPref val="3"/>
        </dgm:presLayoutVars>
      </dgm:prSet>
      <dgm:spPr/>
    </dgm:pt>
    <dgm:pt modelId="{76E8502E-EB38-4124-80EC-C2F71119C933}" type="pres">
      <dgm:prSet presAssocID="{5DEC00FB-76CC-466D-8A01-24AF0B30E1ED}" presName="txFour" presStyleLbl="node4" presStyleIdx="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9A922-3304-48F1-9395-4ED2544DD00B}" type="pres">
      <dgm:prSet presAssocID="{5DEC00FB-76CC-466D-8A01-24AF0B30E1ED}" presName="parTransFour" presStyleCnt="0"/>
      <dgm:spPr/>
    </dgm:pt>
    <dgm:pt modelId="{903AC194-F1BE-4A92-9DF5-B96EC900CF18}" type="pres">
      <dgm:prSet presAssocID="{5DEC00FB-76CC-466D-8A01-24AF0B30E1ED}" presName="horzFour" presStyleCnt="0"/>
      <dgm:spPr/>
    </dgm:pt>
    <dgm:pt modelId="{1DB3B7A7-4795-4E33-BADD-DFECD3B9BCBB}" type="pres">
      <dgm:prSet presAssocID="{F534ADD8-B845-4B14-A9CF-546BCCC722B3}" presName="vertFour" presStyleCnt="0">
        <dgm:presLayoutVars>
          <dgm:chPref val="3"/>
        </dgm:presLayoutVars>
      </dgm:prSet>
      <dgm:spPr/>
    </dgm:pt>
    <dgm:pt modelId="{01E5F42C-CE7F-45D9-ABD4-78956D221D49}" type="pres">
      <dgm:prSet presAssocID="{F534ADD8-B845-4B14-A9CF-546BCCC722B3}" presName="txFour" presStyleLbl="node4" presStyleIdx="8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D078B-B756-478A-B4C8-D95872502C24}" type="pres">
      <dgm:prSet presAssocID="{F534ADD8-B845-4B14-A9CF-546BCCC722B3}" presName="parTransFour" presStyleCnt="0"/>
      <dgm:spPr/>
    </dgm:pt>
    <dgm:pt modelId="{2DB2469B-96E7-44A2-BBE8-0FC2A994F304}" type="pres">
      <dgm:prSet presAssocID="{F534ADD8-B845-4B14-A9CF-546BCCC722B3}" presName="horzFour" presStyleCnt="0"/>
      <dgm:spPr/>
    </dgm:pt>
    <dgm:pt modelId="{6A14B8C7-FFD0-423D-A556-326231DB79CD}" type="pres">
      <dgm:prSet presAssocID="{8E9EBAA9-28FB-449D-A07A-D605328A22B5}" presName="vertFour" presStyleCnt="0">
        <dgm:presLayoutVars>
          <dgm:chPref val="3"/>
        </dgm:presLayoutVars>
      </dgm:prSet>
      <dgm:spPr/>
    </dgm:pt>
    <dgm:pt modelId="{86E86506-F13E-414E-B579-E4162219E4E8}" type="pres">
      <dgm:prSet presAssocID="{8E9EBAA9-28FB-449D-A07A-D605328A22B5}" presName="txFour" presStyleLbl="node4" presStyleIdx="9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D7386-0340-447D-A3F3-B86EA49C7353}" type="pres">
      <dgm:prSet presAssocID="{8E9EBAA9-28FB-449D-A07A-D605328A22B5}" presName="parTransFour" presStyleCnt="0"/>
      <dgm:spPr/>
    </dgm:pt>
    <dgm:pt modelId="{C94432A0-CC2A-46E5-9620-A8C71C695D5C}" type="pres">
      <dgm:prSet presAssocID="{8E9EBAA9-28FB-449D-A07A-D605328A22B5}" presName="horzFour" presStyleCnt="0"/>
      <dgm:spPr/>
    </dgm:pt>
    <dgm:pt modelId="{0B7E4E27-5C4D-454A-9D71-F143DC8E1B7D}" type="pres">
      <dgm:prSet presAssocID="{537D1205-CA1E-48CF-80DB-C37792A546A4}" presName="vertFour" presStyleCnt="0">
        <dgm:presLayoutVars>
          <dgm:chPref val="3"/>
        </dgm:presLayoutVars>
      </dgm:prSet>
      <dgm:spPr/>
    </dgm:pt>
    <dgm:pt modelId="{A3A5B1C3-DC63-4DF4-9870-D9243F91C488}" type="pres">
      <dgm:prSet presAssocID="{537D1205-CA1E-48CF-80DB-C37792A546A4}" presName="txFour" presStyleLbl="node4" presStyleIdx="1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F10003-302C-436C-91BF-18611E7894A6}" type="pres">
      <dgm:prSet presAssocID="{537D1205-CA1E-48CF-80DB-C37792A546A4}" presName="parTransFour" presStyleCnt="0"/>
      <dgm:spPr/>
    </dgm:pt>
    <dgm:pt modelId="{3D625923-80D7-4F1B-8F1F-5BB68ECA335B}" type="pres">
      <dgm:prSet presAssocID="{537D1205-CA1E-48CF-80DB-C37792A546A4}" presName="horzFour" presStyleCnt="0"/>
      <dgm:spPr/>
    </dgm:pt>
    <dgm:pt modelId="{8F84A9DE-6335-4672-8237-49817FC34962}" type="pres">
      <dgm:prSet presAssocID="{F6BC048A-E668-4D3B-B631-99A2BAF72794}" presName="vertFour" presStyleCnt="0">
        <dgm:presLayoutVars>
          <dgm:chPref val="3"/>
        </dgm:presLayoutVars>
      </dgm:prSet>
      <dgm:spPr/>
    </dgm:pt>
    <dgm:pt modelId="{FD937F67-95EF-44E3-8EC1-E87E2BB995F8}" type="pres">
      <dgm:prSet presAssocID="{F6BC048A-E668-4D3B-B631-99A2BAF72794}" presName="txFour" presStyleLbl="node4" presStyleIdx="1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3D65B-67EB-45DD-9119-FA527AED6E0C}" type="pres">
      <dgm:prSet presAssocID="{F6BC048A-E668-4D3B-B631-99A2BAF72794}" presName="horzFour" presStyleCnt="0"/>
      <dgm:spPr/>
    </dgm:pt>
    <dgm:pt modelId="{9AB912DE-C27B-4EBA-922E-9F20483CC544}" type="pres">
      <dgm:prSet presAssocID="{AA3448E9-6AC7-4487-8944-2D166DA2A8A5}" presName="sibSpaceTwo" presStyleCnt="0"/>
      <dgm:spPr/>
    </dgm:pt>
    <dgm:pt modelId="{5D6FED56-AF66-4A02-913D-F38755055E6A}" type="pres">
      <dgm:prSet presAssocID="{5230CE15-AF59-47EA-A419-ACF4C9B4E4F5}" presName="vertTwo" presStyleCnt="0"/>
      <dgm:spPr/>
    </dgm:pt>
    <dgm:pt modelId="{1D7DCC08-22E2-4629-896E-721D46550887}" type="pres">
      <dgm:prSet presAssocID="{5230CE15-AF59-47EA-A419-ACF4C9B4E4F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8A84B-BCE9-4EF5-996C-4F1EB0E1AAC6}" type="pres">
      <dgm:prSet presAssocID="{5230CE15-AF59-47EA-A419-ACF4C9B4E4F5}" presName="parTransTwo" presStyleCnt="0"/>
      <dgm:spPr/>
    </dgm:pt>
    <dgm:pt modelId="{63DF4F69-BCFC-4287-A71E-EE7019A3C7A6}" type="pres">
      <dgm:prSet presAssocID="{5230CE15-AF59-47EA-A419-ACF4C9B4E4F5}" presName="horzTwo" presStyleCnt="0"/>
      <dgm:spPr/>
    </dgm:pt>
    <dgm:pt modelId="{81E5ED4D-121A-4832-AD4E-EE384F26ECF1}" type="pres">
      <dgm:prSet presAssocID="{AFD13A9E-398B-4953-A0F2-4FB32766101C}" presName="vertThree" presStyleCnt="0"/>
      <dgm:spPr/>
    </dgm:pt>
    <dgm:pt modelId="{1B5ACC41-7F5C-4D05-9C0D-B4EC174D0E5C}" type="pres">
      <dgm:prSet presAssocID="{AFD13A9E-398B-4953-A0F2-4FB32766101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6569CA-F426-4632-ADEA-EFDD5E9F9BCB}" type="pres">
      <dgm:prSet presAssocID="{AFD13A9E-398B-4953-A0F2-4FB32766101C}" presName="parTransThree" presStyleCnt="0"/>
      <dgm:spPr/>
    </dgm:pt>
    <dgm:pt modelId="{F0024F10-DDD6-4011-B958-35CD9F0F39B7}" type="pres">
      <dgm:prSet presAssocID="{AFD13A9E-398B-4953-A0F2-4FB32766101C}" presName="horzThree" presStyleCnt="0"/>
      <dgm:spPr/>
    </dgm:pt>
    <dgm:pt modelId="{13B4B91F-5647-4D6D-98CE-7F4A4EF60FBE}" type="pres">
      <dgm:prSet presAssocID="{BD5D49A5-A225-42D3-B59D-81E144024480}" presName="vertFour" presStyleCnt="0">
        <dgm:presLayoutVars>
          <dgm:chPref val="3"/>
        </dgm:presLayoutVars>
      </dgm:prSet>
      <dgm:spPr/>
    </dgm:pt>
    <dgm:pt modelId="{5DEA90DC-B156-4B68-A46F-BEBC2A22D17E}" type="pres">
      <dgm:prSet presAssocID="{BD5D49A5-A225-42D3-B59D-81E144024480}" presName="txFour" presStyleLbl="node4" presStyleIdx="1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B64BD-0CCF-4AAE-B265-09FBBBE851A0}" type="pres">
      <dgm:prSet presAssocID="{BD5D49A5-A225-42D3-B59D-81E144024480}" presName="parTransFour" presStyleCnt="0"/>
      <dgm:spPr/>
    </dgm:pt>
    <dgm:pt modelId="{1237217D-7C3F-4C91-9AF0-5A3B14AE2680}" type="pres">
      <dgm:prSet presAssocID="{BD5D49A5-A225-42D3-B59D-81E144024480}" presName="horzFour" presStyleCnt="0"/>
      <dgm:spPr/>
    </dgm:pt>
    <dgm:pt modelId="{3119819F-4A41-4032-8A02-DCA7B9FEC25C}" type="pres">
      <dgm:prSet presAssocID="{EB8D1162-9BD1-4D9D-BF9F-5C1DA35947C6}" presName="vertFour" presStyleCnt="0">
        <dgm:presLayoutVars>
          <dgm:chPref val="3"/>
        </dgm:presLayoutVars>
      </dgm:prSet>
      <dgm:spPr/>
    </dgm:pt>
    <dgm:pt modelId="{2C4C1D28-136C-4E47-A092-9B6D7DD4CA0A}" type="pres">
      <dgm:prSet presAssocID="{EB8D1162-9BD1-4D9D-BF9F-5C1DA35947C6}" presName="txFour" presStyleLbl="node4" presStyleIdx="1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1DD5B-95E5-48B8-9140-219641E1A551}" type="pres">
      <dgm:prSet presAssocID="{EB8D1162-9BD1-4D9D-BF9F-5C1DA35947C6}" presName="parTransFour" presStyleCnt="0"/>
      <dgm:spPr/>
    </dgm:pt>
    <dgm:pt modelId="{90F2D566-FE91-44CC-A96B-653C4CC56700}" type="pres">
      <dgm:prSet presAssocID="{EB8D1162-9BD1-4D9D-BF9F-5C1DA35947C6}" presName="horzFour" presStyleCnt="0"/>
      <dgm:spPr/>
    </dgm:pt>
    <dgm:pt modelId="{F06832B8-D883-4620-9F86-9716AA18ADE0}" type="pres">
      <dgm:prSet presAssocID="{6DE52F26-911C-4CA6-BEE6-7B9E5742252A}" presName="vertFour" presStyleCnt="0">
        <dgm:presLayoutVars>
          <dgm:chPref val="3"/>
        </dgm:presLayoutVars>
      </dgm:prSet>
      <dgm:spPr/>
    </dgm:pt>
    <dgm:pt modelId="{C7C94010-D7E6-42D2-92A5-F1E5F472C6E8}" type="pres">
      <dgm:prSet presAssocID="{6DE52F26-911C-4CA6-BEE6-7B9E5742252A}" presName="txFour" presStyleLbl="node4" presStyleIdx="1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6CB25-4AA7-4D7F-97DF-757D8D8A82F7}" type="pres">
      <dgm:prSet presAssocID="{6DE52F26-911C-4CA6-BEE6-7B9E5742252A}" presName="parTransFour" presStyleCnt="0"/>
      <dgm:spPr/>
    </dgm:pt>
    <dgm:pt modelId="{E3C379C6-5D47-4643-8246-E31C393A045E}" type="pres">
      <dgm:prSet presAssocID="{6DE52F26-911C-4CA6-BEE6-7B9E5742252A}" presName="horzFour" presStyleCnt="0"/>
      <dgm:spPr/>
    </dgm:pt>
    <dgm:pt modelId="{075448E3-ADE0-4AB8-B93E-60F0E356FD57}" type="pres">
      <dgm:prSet presAssocID="{636E5CB5-05B0-4850-8B33-7A4F178C33F6}" presName="vertFour" presStyleCnt="0">
        <dgm:presLayoutVars>
          <dgm:chPref val="3"/>
        </dgm:presLayoutVars>
      </dgm:prSet>
      <dgm:spPr/>
    </dgm:pt>
    <dgm:pt modelId="{8AC35730-700B-48F4-A803-6C63D06200EB}" type="pres">
      <dgm:prSet presAssocID="{636E5CB5-05B0-4850-8B33-7A4F178C33F6}" presName="txFour" presStyleLbl="node4" presStyleIdx="1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6ACA6-1A38-467E-AA70-CB4236C0950B}" type="pres">
      <dgm:prSet presAssocID="{636E5CB5-05B0-4850-8B33-7A4F178C33F6}" presName="parTransFour" presStyleCnt="0"/>
      <dgm:spPr/>
    </dgm:pt>
    <dgm:pt modelId="{84CF31AE-850C-44D0-9D2E-CDD51E82F069}" type="pres">
      <dgm:prSet presAssocID="{636E5CB5-05B0-4850-8B33-7A4F178C33F6}" presName="horzFour" presStyleCnt="0"/>
      <dgm:spPr/>
    </dgm:pt>
    <dgm:pt modelId="{5B2F0AC7-D763-42CB-B70D-BA1C743C6A86}" type="pres">
      <dgm:prSet presAssocID="{EEA556C0-2F27-45ED-9CD8-50E999E9C495}" presName="vertFour" presStyleCnt="0">
        <dgm:presLayoutVars>
          <dgm:chPref val="3"/>
        </dgm:presLayoutVars>
      </dgm:prSet>
      <dgm:spPr/>
    </dgm:pt>
    <dgm:pt modelId="{0BE709B3-DD68-4D08-9CAA-A745EC29B34E}" type="pres">
      <dgm:prSet presAssocID="{EEA556C0-2F27-45ED-9CD8-50E999E9C495}" presName="txFour" presStyleLbl="node4" presStyleIdx="1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705C5-069E-4246-8D59-F323D95E50CB}" type="pres">
      <dgm:prSet presAssocID="{EEA556C0-2F27-45ED-9CD8-50E999E9C495}" presName="parTransFour" presStyleCnt="0"/>
      <dgm:spPr/>
    </dgm:pt>
    <dgm:pt modelId="{96611028-458E-4949-A160-1B901EA2CC76}" type="pres">
      <dgm:prSet presAssocID="{EEA556C0-2F27-45ED-9CD8-50E999E9C495}" presName="horzFour" presStyleCnt="0"/>
      <dgm:spPr/>
    </dgm:pt>
    <dgm:pt modelId="{B1BDD589-CEF5-49A2-A95F-3DF18D536B4F}" type="pres">
      <dgm:prSet presAssocID="{C225A8E1-66A8-46AB-A6EB-5816043EFA1E}" presName="vertFour" presStyleCnt="0">
        <dgm:presLayoutVars>
          <dgm:chPref val="3"/>
        </dgm:presLayoutVars>
      </dgm:prSet>
      <dgm:spPr/>
    </dgm:pt>
    <dgm:pt modelId="{E8B33781-B8E3-4E19-BEEF-B80A83A3AB52}" type="pres">
      <dgm:prSet presAssocID="{C225A8E1-66A8-46AB-A6EB-5816043EFA1E}" presName="txFour" presStyleLbl="node4" presStyleIdx="1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6AEBF-0478-487C-8E95-E3BC504F629B}" type="pres">
      <dgm:prSet presAssocID="{C225A8E1-66A8-46AB-A6EB-5816043EFA1E}" presName="horzFour" presStyleCnt="0"/>
      <dgm:spPr/>
    </dgm:pt>
  </dgm:ptLst>
  <dgm:cxnLst>
    <dgm:cxn modelId="{8D37940E-C842-2A44-A7B6-45194661BBBD}" type="presOf" srcId="{42E6ED4D-DC0A-45E4-98C9-36B839367A00}" destId="{1BB00CBD-666C-4C31-B04F-3F29D5F6F944}" srcOrd="0" destOrd="0" presId="urn:microsoft.com/office/officeart/2005/8/layout/hierarchy4"/>
    <dgm:cxn modelId="{5FD90601-579C-40DB-B22B-D2B619824FD0}" srcId="{8FDF8DAF-4F3B-42C2-BC01-6E2CF6C5B5E3}" destId="{AD325186-D26D-4170-A03A-0F3DDEFE9470}" srcOrd="0" destOrd="0" parTransId="{754D13F1-08BC-4006-A6F7-F75BDB868B4C}" sibTransId="{2D5524A4-865C-4FA6-A128-7ED38D8B0C04}"/>
    <dgm:cxn modelId="{A91519EE-8D50-42CE-95CB-96DC5422F3B1}" srcId="{4784A2F4-ABEE-4AC8-9267-84335CC0975C}" destId="{5D2B76D9-AE91-461A-A802-CEFD8877462F}" srcOrd="0" destOrd="0" parTransId="{163E94AA-4117-43A5-B124-97F89EFD61AA}" sibTransId="{5A68DE61-6C2F-4ABC-A909-6D2B8A33E73A}"/>
    <dgm:cxn modelId="{7C0AB9DE-DFD9-4CBE-9F62-F97C55202E7F}" srcId="{5230CE15-AF59-47EA-A419-ACF4C9B4E4F5}" destId="{AFD13A9E-398B-4953-A0F2-4FB32766101C}" srcOrd="0" destOrd="0" parTransId="{4C7B0EEE-98B5-46E1-91B1-1FCE9FC36E02}" sibTransId="{5C947D43-A00E-4770-B569-A4D2392FFDB3}"/>
    <dgm:cxn modelId="{AD7A8B59-6401-7A48-8FFE-3E8B7F343639}" type="presOf" srcId="{5230CE15-AF59-47EA-A419-ACF4C9B4E4F5}" destId="{1D7DCC08-22E2-4629-896E-721D46550887}" srcOrd="0" destOrd="0" presId="urn:microsoft.com/office/officeart/2005/8/layout/hierarchy4"/>
    <dgm:cxn modelId="{834A394F-0B4B-8942-9B3F-CD1B05E57C37}" type="presOf" srcId="{537D1205-CA1E-48CF-80DB-C37792A546A4}" destId="{A3A5B1C3-DC63-4DF4-9870-D9243F91C488}" srcOrd="0" destOrd="0" presId="urn:microsoft.com/office/officeart/2005/8/layout/hierarchy4"/>
    <dgm:cxn modelId="{3EF1FFF0-9B32-5D48-B448-AF80BFC02B91}" type="presOf" srcId="{BD5D49A5-A225-42D3-B59D-81E144024480}" destId="{5DEA90DC-B156-4B68-A46F-BEBC2A22D17E}" srcOrd="0" destOrd="0" presId="urn:microsoft.com/office/officeart/2005/8/layout/hierarchy4"/>
    <dgm:cxn modelId="{8B3D926F-342E-8E42-8C9A-85C6846EE248}" type="presOf" srcId="{5DEC00FB-76CC-466D-8A01-24AF0B30E1ED}" destId="{76E8502E-EB38-4124-80EC-C2F71119C933}" srcOrd="0" destOrd="0" presId="urn:microsoft.com/office/officeart/2005/8/layout/hierarchy4"/>
    <dgm:cxn modelId="{8B391D55-54D1-4023-905B-80E30A443AC8}" srcId="{6DE52F26-911C-4CA6-BEE6-7B9E5742252A}" destId="{636E5CB5-05B0-4850-8B33-7A4F178C33F6}" srcOrd="0" destOrd="0" parTransId="{DFBAB3E1-6DE0-45A2-BF8E-847A3A9FE05B}" sibTransId="{39E91583-1E65-4BB2-9635-3045775AB410}"/>
    <dgm:cxn modelId="{1079E263-F622-D34E-8EF7-1BFD70ECDF66}" type="presOf" srcId="{8FDF8DAF-4F3B-42C2-BC01-6E2CF6C5B5E3}" destId="{8B370BA3-CDC1-49F7-BE1F-562D2F270170}" srcOrd="0" destOrd="0" presId="urn:microsoft.com/office/officeart/2005/8/layout/hierarchy4"/>
    <dgm:cxn modelId="{F2E09023-794F-874D-BFD5-820C7372B733}" type="presOf" srcId="{F6BC048A-E668-4D3B-B631-99A2BAF72794}" destId="{FD937F67-95EF-44E3-8EC1-E87E2BB995F8}" srcOrd="0" destOrd="0" presId="urn:microsoft.com/office/officeart/2005/8/layout/hierarchy4"/>
    <dgm:cxn modelId="{35A819EC-8388-4C60-8C4F-5829A460E118}" srcId="{CBBFCF54-DD4D-4D5A-BD52-FB6E34062F47}" destId="{19FBA9EB-6F5E-46C2-A094-38D2290E813F}" srcOrd="0" destOrd="0" parTransId="{DACE4482-2E9E-4436-9613-E72737F362CD}" sibTransId="{B78EBA1E-9DE2-4D40-9ED2-67278CA60713}"/>
    <dgm:cxn modelId="{0FBD3369-7721-4362-B82A-49D462FFBB70}" srcId="{537D1205-CA1E-48CF-80DB-C37792A546A4}" destId="{F6BC048A-E668-4D3B-B631-99A2BAF72794}" srcOrd="0" destOrd="0" parTransId="{DBAD7BC3-74BB-48E8-926C-6C79EC7F8DBD}" sibTransId="{8B1E94C5-4A97-4043-9DC7-83ADAC58A47A}"/>
    <dgm:cxn modelId="{B4B8B80E-A8B8-492E-9059-A8B8A4355C69}" srcId="{F534ADD8-B845-4B14-A9CF-546BCCC722B3}" destId="{8E9EBAA9-28FB-449D-A07A-D605328A22B5}" srcOrd="0" destOrd="0" parTransId="{C288B046-6A03-48D2-BEE0-D75ED8FF4B22}" sibTransId="{65B73FD9-1D14-4425-9CAE-84042A182F9D}"/>
    <dgm:cxn modelId="{22F549C2-02F1-2B45-A308-C87426D3808D}" type="presOf" srcId="{8003C02B-1210-4F5F-B095-A2310E6B6B56}" destId="{36C04D1F-DED7-45F8-9624-D38532BE4DA5}" srcOrd="0" destOrd="0" presId="urn:microsoft.com/office/officeart/2005/8/layout/hierarchy4"/>
    <dgm:cxn modelId="{9C5E1EE5-5BAC-402F-8F44-10B0B2C2BF96}" srcId="{8E9EBAA9-28FB-449D-A07A-D605328A22B5}" destId="{537D1205-CA1E-48CF-80DB-C37792A546A4}" srcOrd="0" destOrd="0" parTransId="{E2A27868-1CF7-4A4B-9808-DA5F39997099}" sibTransId="{4149A39D-9D75-458B-9FB0-49B0E7BF22B0}"/>
    <dgm:cxn modelId="{AE861D16-B7DD-E845-A60D-0028A5788E16}" type="presOf" srcId="{4784A2F4-ABEE-4AC8-9267-84335CC0975C}" destId="{4970378E-DDB4-4999-A5D1-2EBC12FB9EF1}" srcOrd="0" destOrd="0" presId="urn:microsoft.com/office/officeart/2005/8/layout/hierarchy4"/>
    <dgm:cxn modelId="{3D7D19C4-B4BE-4BE1-9964-2E0B8EA56903}" srcId="{AD325186-D26D-4170-A03A-0F3DDEFE9470}" destId="{71B0AD15-3886-40DD-A9ED-B113EAF2D7F9}" srcOrd="0" destOrd="0" parTransId="{90412E44-C0F0-4214-A01E-9420DC83CB33}" sibTransId="{4E99274A-39F5-4B75-A0BF-080B0E40B9D0}"/>
    <dgm:cxn modelId="{ADD7A4A3-933A-4C59-9D72-DFDE2755D230}" srcId="{BD5D49A5-A225-42D3-B59D-81E144024480}" destId="{EB8D1162-9BD1-4D9D-BF9F-5C1DA35947C6}" srcOrd="0" destOrd="0" parTransId="{7AA06825-758D-4A18-81D2-D808EC721E35}" sibTransId="{F6F1ED3B-E7BB-461A-82DF-E8E249A1E0C7}"/>
    <dgm:cxn modelId="{933D099C-4AB9-412A-B4A7-A8E9816D6BB2}" srcId="{636E5CB5-05B0-4850-8B33-7A4F178C33F6}" destId="{EEA556C0-2F27-45ED-9CD8-50E999E9C495}" srcOrd="0" destOrd="0" parTransId="{D3E7345D-D6FB-49CD-B6E5-298117FC5365}" sibTransId="{E50BF4D3-E0D6-44D7-9B9D-F9A5F9C46E5E}"/>
    <dgm:cxn modelId="{AC5E31BC-8F46-6E45-8DD7-25D136D0A244}" type="presOf" srcId="{7AEAF81C-9F90-47BE-9B58-603FD98F6A46}" destId="{F8A60815-C612-4631-B546-F42F11F74F0F}" srcOrd="0" destOrd="0" presId="urn:microsoft.com/office/officeart/2005/8/layout/hierarchy4"/>
    <dgm:cxn modelId="{2DD68A09-6FDC-4BCB-8A71-6FBB9B72387B}" srcId="{AFD13A9E-398B-4953-A0F2-4FB32766101C}" destId="{BD5D49A5-A225-42D3-B59D-81E144024480}" srcOrd="0" destOrd="0" parTransId="{8CA5349B-FE05-4C32-A101-C6E0985C9005}" sibTransId="{461986AD-8C57-4A9E-A104-D46D3D13138F}"/>
    <dgm:cxn modelId="{98AA360B-EF02-4872-BE0D-6C76B1AF8656}" srcId="{42E6ED4D-DC0A-45E4-98C9-36B839367A00}" destId="{7AEAF81C-9F90-47BE-9B58-603FD98F6A46}" srcOrd="0" destOrd="0" parTransId="{E3E8053F-F0BB-418B-ADCB-A86A41C62B7B}" sibTransId="{B2AD4786-C3C7-4068-9AD7-539854F84687}"/>
    <dgm:cxn modelId="{7F84ADB8-04B7-423B-A307-AFF245CB4D1B}" srcId="{EB8D1162-9BD1-4D9D-BF9F-5C1DA35947C6}" destId="{6DE52F26-911C-4CA6-BEE6-7B9E5742252A}" srcOrd="0" destOrd="0" parTransId="{24F107E1-D504-4A57-91B7-E0538E76AB9F}" sibTransId="{755845DA-62C9-4BA5-99FC-D885691962EE}"/>
    <dgm:cxn modelId="{2FC2F90F-2087-4DEF-8055-7C119E584B3A}" srcId="{B7B247CD-8C22-4798-8967-9B793E3BB9C2}" destId="{42E6ED4D-DC0A-45E4-98C9-36B839367A00}" srcOrd="0" destOrd="0" parTransId="{5C1BF9A0-3096-416A-9713-E15FD9B62B4B}" sibTransId="{0C2E6189-6E30-4A1E-BEF2-62CDC55FF817}"/>
    <dgm:cxn modelId="{4AF63DBD-E686-4E81-BA5F-C1CB80020A24}" srcId="{19FBA9EB-6F5E-46C2-A094-38D2290E813F}" destId="{B7B247CD-8C22-4798-8967-9B793E3BB9C2}" srcOrd="1" destOrd="0" parTransId="{74F14971-1EB8-4863-9F70-240ECB670EAB}" sibTransId="{AA3448E9-6AC7-4487-8944-2D166DA2A8A5}"/>
    <dgm:cxn modelId="{530AFD8B-2012-F24D-A88F-278BDFDB5B64}" type="presOf" srcId="{71B0AD15-3886-40DD-A9ED-B113EAF2D7F9}" destId="{2FD301F5-6310-4E03-B04E-DE31ECB3FD04}" srcOrd="0" destOrd="0" presId="urn:microsoft.com/office/officeart/2005/8/layout/hierarchy4"/>
    <dgm:cxn modelId="{A65F1EC6-426B-47A1-A198-DC3F1A82FC62}" srcId="{E8AEFD56-5DCB-4CDC-85D4-D11F9599FBC9}" destId="{8003C02B-1210-4F5F-B095-A2310E6B6B56}" srcOrd="0" destOrd="0" parTransId="{6343914C-12A6-4BD7-B0DA-CD992E9710AF}" sibTransId="{CA0D1498-7659-4FB1-A5A7-6C9BE2FCAAC9}"/>
    <dgm:cxn modelId="{41C00702-E976-2642-B600-D96416F92375}" type="presOf" srcId="{AFD13A9E-398B-4953-A0F2-4FB32766101C}" destId="{1B5ACC41-7F5C-4D05-9C0D-B4EC174D0E5C}" srcOrd="0" destOrd="0" presId="urn:microsoft.com/office/officeart/2005/8/layout/hierarchy4"/>
    <dgm:cxn modelId="{D549DA53-0B71-4627-A2D9-0A94B2911C26}" srcId="{7AEAF81C-9F90-47BE-9B58-603FD98F6A46}" destId="{5DEC00FB-76CC-466D-8A01-24AF0B30E1ED}" srcOrd="0" destOrd="0" parTransId="{32F934DE-A0D1-4984-9F7E-EC77E6C9AF98}" sibTransId="{E2CAAE39-14A6-4AFF-AF31-114C0700D7BB}"/>
    <dgm:cxn modelId="{FEC8D13C-2F53-43A8-A004-61D93125E663}" srcId="{21224164-9DBF-4F66-AECC-69CEAEDFA07F}" destId="{8FDF8DAF-4F3B-42C2-BC01-6E2CF6C5B5E3}" srcOrd="0" destOrd="0" parTransId="{E68D1CF7-B7BD-4B0D-931A-9D8C4FF74377}" sibTransId="{33E76790-A05C-4718-A9C2-59E3EAD0D263}"/>
    <dgm:cxn modelId="{5AC41214-2592-7243-BE3F-892C51E8ED9D}" type="presOf" srcId="{636E5CB5-05B0-4850-8B33-7A4F178C33F6}" destId="{8AC35730-700B-48F4-A803-6C63D06200EB}" srcOrd="0" destOrd="0" presId="urn:microsoft.com/office/officeart/2005/8/layout/hierarchy4"/>
    <dgm:cxn modelId="{295258CE-5F9F-43B3-9658-9E319C5E5651}" srcId="{8003C02B-1210-4F5F-B095-A2310E6B6B56}" destId="{4784A2F4-ABEE-4AC8-9267-84335CC0975C}" srcOrd="0" destOrd="0" parTransId="{A975BE9E-C247-46BB-BE03-ADC1BC56C1DA}" sibTransId="{F06072BD-4A03-474B-B48F-D3519590B3CD}"/>
    <dgm:cxn modelId="{B704E630-6A7E-47A4-9AA4-AFD51E9BDB80}" srcId="{71B0AD15-3886-40DD-A9ED-B113EAF2D7F9}" destId="{E8AEFD56-5DCB-4CDC-85D4-D11F9599FBC9}" srcOrd="0" destOrd="0" parTransId="{3CCF5623-6E1F-4676-A4F1-9FDEE12E76AE}" sibTransId="{910B3B3F-2F68-4C21-ACB7-E13C7FA89FCD}"/>
    <dgm:cxn modelId="{DE658177-97EA-084D-BCC0-CCFAC36526CE}" type="presOf" srcId="{AD325186-D26D-4170-A03A-0F3DDEFE9470}" destId="{CD8A02D0-F519-4EB7-9A84-8B09AFD45E90}" srcOrd="0" destOrd="0" presId="urn:microsoft.com/office/officeart/2005/8/layout/hierarchy4"/>
    <dgm:cxn modelId="{CEEF1968-5294-5342-B127-AB050877F1BF}" type="presOf" srcId="{E8AEFD56-5DCB-4CDC-85D4-D11F9599FBC9}" destId="{4CC6687D-BAE1-4056-9148-ADB7E69E6AD7}" srcOrd="0" destOrd="0" presId="urn:microsoft.com/office/officeart/2005/8/layout/hierarchy4"/>
    <dgm:cxn modelId="{79CA6E7E-5BA2-45A4-9F9C-FA00BAA19489}" srcId="{19FBA9EB-6F5E-46C2-A094-38D2290E813F}" destId="{5230CE15-AF59-47EA-A419-ACF4C9B4E4F5}" srcOrd="2" destOrd="0" parTransId="{07764963-71B6-4B6A-87FB-6D283877F397}" sibTransId="{0F4D1728-2A85-4C54-81AD-A3D400C43373}"/>
    <dgm:cxn modelId="{627AE51E-E6E5-E54C-9CFA-FCD0323FC728}" type="presOf" srcId="{EEA556C0-2F27-45ED-9CD8-50E999E9C495}" destId="{0BE709B3-DD68-4D08-9CAA-A745EC29B34E}" srcOrd="0" destOrd="0" presId="urn:microsoft.com/office/officeart/2005/8/layout/hierarchy4"/>
    <dgm:cxn modelId="{E700F005-FB1B-504E-BC49-8E403F656666}" type="presOf" srcId="{CBBFCF54-DD4D-4D5A-BD52-FB6E34062F47}" destId="{16B8B0DA-F4D6-4342-89F2-7DBC97CCC39E}" srcOrd="0" destOrd="0" presId="urn:microsoft.com/office/officeart/2005/8/layout/hierarchy4"/>
    <dgm:cxn modelId="{7C5AEE1E-7A97-B14E-925F-826E08C956E0}" type="presOf" srcId="{EB8D1162-9BD1-4D9D-BF9F-5C1DA35947C6}" destId="{2C4C1D28-136C-4E47-A092-9B6D7DD4CA0A}" srcOrd="0" destOrd="0" presId="urn:microsoft.com/office/officeart/2005/8/layout/hierarchy4"/>
    <dgm:cxn modelId="{FFFF11FC-FFAA-4AF1-8487-5F29EF0FDF43}" srcId="{EEA556C0-2F27-45ED-9CD8-50E999E9C495}" destId="{C225A8E1-66A8-46AB-A6EB-5816043EFA1E}" srcOrd="0" destOrd="0" parTransId="{2CA845F6-19F2-4EE4-83C9-C79AD3EE07E1}" sibTransId="{01CC239A-25B4-4A77-8414-528CB5D29F65}"/>
    <dgm:cxn modelId="{9340F903-9032-486E-B053-A57E75FBAB55}" srcId="{5DEC00FB-76CC-466D-8A01-24AF0B30E1ED}" destId="{F534ADD8-B845-4B14-A9CF-546BCCC722B3}" srcOrd="0" destOrd="0" parTransId="{DBBF2C8B-F327-42ED-A833-5632FAA8538C}" sibTransId="{AD42B07A-D2B7-46F2-AF20-379535073D80}"/>
    <dgm:cxn modelId="{3846FEBE-F6D9-2148-B8E8-42DBAF117050}" type="presOf" srcId="{19FBA9EB-6F5E-46C2-A094-38D2290E813F}" destId="{AEB68909-DE8E-4EBA-8602-AB7CF8D34A1C}" srcOrd="0" destOrd="0" presId="urn:microsoft.com/office/officeart/2005/8/layout/hierarchy4"/>
    <dgm:cxn modelId="{C4011178-4CE2-4294-AEE9-3DD402AECBFA}" srcId="{19FBA9EB-6F5E-46C2-A094-38D2290E813F}" destId="{21224164-9DBF-4F66-AECC-69CEAEDFA07F}" srcOrd="0" destOrd="0" parTransId="{8958531C-FCAF-4E05-8927-5B6E4C307065}" sibTransId="{079D3DC3-C744-4C79-8DE0-1F8D3D751599}"/>
    <dgm:cxn modelId="{977C1607-9C63-024D-8FFB-86BAE61C117E}" type="presOf" srcId="{B7B247CD-8C22-4798-8967-9B793E3BB9C2}" destId="{E8DB57DC-1EA9-4ED2-BAA1-56E5C62A054B}" srcOrd="0" destOrd="0" presId="urn:microsoft.com/office/officeart/2005/8/layout/hierarchy4"/>
    <dgm:cxn modelId="{52E6EEDA-0F6A-6E43-829C-355F24CA216C}" type="presOf" srcId="{6DE52F26-911C-4CA6-BEE6-7B9E5742252A}" destId="{C7C94010-D7E6-42D2-92A5-F1E5F472C6E8}" srcOrd="0" destOrd="0" presId="urn:microsoft.com/office/officeart/2005/8/layout/hierarchy4"/>
    <dgm:cxn modelId="{F467F1E9-F706-9C45-A3CD-0A32B782340F}" type="presOf" srcId="{21224164-9DBF-4F66-AECC-69CEAEDFA07F}" destId="{93B0B6C8-4DF3-4CC9-BE48-26CEF0680EBF}" srcOrd="0" destOrd="0" presId="urn:microsoft.com/office/officeart/2005/8/layout/hierarchy4"/>
    <dgm:cxn modelId="{6A3BBA16-FF8B-614E-B42E-9E3A83F903CC}" type="presOf" srcId="{5D2B76D9-AE91-461A-A802-CEFD8877462F}" destId="{6C09D367-D43B-4ACA-BFC0-DC731BA2B513}" srcOrd="0" destOrd="0" presId="urn:microsoft.com/office/officeart/2005/8/layout/hierarchy4"/>
    <dgm:cxn modelId="{C02104CF-7469-F842-8F92-7C52894BD9DC}" type="presOf" srcId="{F534ADD8-B845-4B14-A9CF-546BCCC722B3}" destId="{01E5F42C-CE7F-45D9-ABD4-78956D221D49}" srcOrd="0" destOrd="0" presId="urn:microsoft.com/office/officeart/2005/8/layout/hierarchy4"/>
    <dgm:cxn modelId="{B2F750AD-0786-3B41-9E0A-0BB527C11E4B}" type="presOf" srcId="{8E9EBAA9-28FB-449D-A07A-D605328A22B5}" destId="{86E86506-F13E-414E-B579-E4162219E4E8}" srcOrd="0" destOrd="0" presId="urn:microsoft.com/office/officeart/2005/8/layout/hierarchy4"/>
    <dgm:cxn modelId="{A06A8B55-DD40-C046-9CD4-8E1BBAF30800}" type="presOf" srcId="{C225A8E1-66A8-46AB-A6EB-5816043EFA1E}" destId="{E8B33781-B8E3-4E19-BEEF-B80A83A3AB52}" srcOrd="0" destOrd="0" presId="urn:microsoft.com/office/officeart/2005/8/layout/hierarchy4"/>
    <dgm:cxn modelId="{E15D0C22-C0FE-6941-BA67-E5D741C96143}" type="presParOf" srcId="{16B8B0DA-F4D6-4342-89F2-7DBC97CCC39E}" destId="{8CE93F21-47C7-4D28-B757-640E54CF6FF6}" srcOrd="0" destOrd="0" presId="urn:microsoft.com/office/officeart/2005/8/layout/hierarchy4"/>
    <dgm:cxn modelId="{4558C9DB-F904-A949-8E74-DE3D4C2E23AF}" type="presParOf" srcId="{8CE93F21-47C7-4D28-B757-640E54CF6FF6}" destId="{AEB68909-DE8E-4EBA-8602-AB7CF8D34A1C}" srcOrd="0" destOrd="0" presId="urn:microsoft.com/office/officeart/2005/8/layout/hierarchy4"/>
    <dgm:cxn modelId="{C4DC1EEB-6D87-2843-AF7C-0BD407891C93}" type="presParOf" srcId="{8CE93F21-47C7-4D28-B757-640E54CF6FF6}" destId="{AD172557-2D3A-4EA5-A53C-331D01C4C0C2}" srcOrd="1" destOrd="0" presId="urn:microsoft.com/office/officeart/2005/8/layout/hierarchy4"/>
    <dgm:cxn modelId="{8B51F13B-5FBE-2D4B-A310-8552FB955940}" type="presParOf" srcId="{8CE93F21-47C7-4D28-B757-640E54CF6FF6}" destId="{58F94885-668D-4E27-AF92-F1CAE77579CC}" srcOrd="2" destOrd="0" presId="urn:microsoft.com/office/officeart/2005/8/layout/hierarchy4"/>
    <dgm:cxn modelId="{5BC21D87-FCEE-4D4B-9BC2-5DD60822FE6F}" type="presParOf" srcId="{58F94885-668D-4E27-AF92-F1CAE77579CC}" destId="{3E0ED3E7-B7D5-4389-9289-D9A5EF299200}" srcOrd="0" destOrd="0" presId="urn:microsoft.com/office/officeart/2005/8/layout/hierarchy4"/>
    <dgm:cxn modelId="{D88CDEA2-22F5-1B45-9C15-CF1CAA07ACBA}" type="presParOf" srcId="{3E0ED3E7-B7D5-4389-9289-D9A5EF299200}" destId="{93B0B6C8-4DF3-4CC9-BE48-26CEF0680EBF}" srcOrd="0" destOrd="0" presId="urn:microsoft.com/office/officeart/2005/8/layout/hierarchy4"/>
    <dgm:cxn modelId="{07C7F3A3-CB66-1B40-80A6-299B327AB071}" type="presParOf" srcId="{3E0ED3E7-B7D5-4389-9289-D9A5EF299200}" destId="{B55319AC-42F3-46E6-B092-FD8AF904DF91}" srcOrd="1" destOrd="0" presId="urn:microsoft.com/office/officeart/2005/8/layout/hierarchy4"/>
    <dgm:cxn modelId="{14226714-EEEC-7847-905F-CBAF80D10335}" type="presParOf" srcId="{3E0ED3E7-B7D5-4389-9289-D9A5EF299200}" destId="{650AE088-5080-44E5-9F7F-23EF22906DD6}" srcOrd="2" destOrd="0" presId="urn:microsoft.com/office/officeart/2005/8/layout/hierarchy4"/>
    <dgm:cxn modelId="{30BE5110-A981-8F40-94C4-E801647BF392}" type="presParOf" srcId="{650AE088-5080-44E5-9F7F-23EF22906DD6}" destId="{84886746-8360-4B7D-95B8-FDD8A25D601F}" srcOrd="0" destOrd="0" presId="urn:microsoft.com/office/officeart/2005/8/layout/hierarchy4"/>
    <dgm:cxn modelId="{885FD8C0-5801-0546-BF33-806B82C7AA99}" type="presParOf" srcId="{84886746-8360-4B7D-95B8-FDD8A25D601F}" destId="{8B370BA3-CDC1-49F7-BE1F-562D2F270170}" srcOrd="0" destOrd="0" presId="urn:microsoft.com/office/officeart/2005/8/layout/hierarchy4"/>
    <dgm:cxn modelId="{7AB4445D-AC51-EA4A-96E2-AA848F413B3F}" type="presParOf" srcId="{84886746-8360-4B7D-95B8-FDD8A25D601F}" destId="{CE636D40-5FCC-434D-8726-D14C9487DBDB}" srcOrd="1" destOrd="0" presId="urn:microsoft.com/office/officeart/2005/8/layout/hierarchy4"/>
    <dgm:cxn modelId="{DC220CFF-0013-3D4D-ADE2-F65596707FDF}" type="presParOf" srcId="{84886746-8360-4B7D-95B8-FDD8A25D601F}" destId="{8C4108F9-C4CE-4EF6-B3E0-472CB15E886F}" srcOrd="2" destOrd="0" presId="urn:microsoft.com/office/officeart/2005/8/layout/hierarchy4"/>
    <dgm:cxn modelId="{58471C51-0603-E142-9CCA-1B7FFC6D51EF}" type="presParOf" srcId="{8C4108F9-C4CE-4EF6-B3E0-472CB15E886F}" destId="{39D3655D-11AA-442D-9E43-A3F091B24E96}" srcOrd="0" destOrd="0" presId="urn:microsoft.com/office/officeart/2005/8/layout/hierarchy4"/>
    <dgm:cxn modelId="{3C531AEF-1027-0F4A-B9A8-715D743C411A}" type="presParOf" srcId="{39D3655D-11AA-442D-9E43-A3F091B24E96}" destId="{CD8A02D0-F519-4EB7-9A84-8B09AFD45E90}" srcOrd="0" destOrd="0" presId="urn:microsoft.com/office/officeart/2005/8/layout/hierarchy4"/>
    <dgm:cxn modelId="{57AACEFC-88C6-6F4E-8F90-BCDDCDD9DDCA}" type="presParOf" srcId="{39D3655D-11AA-442D-9E43-A3F091B24E96}" destId="{9682BC8A-81A5-4803-966A-03AE0F042496}" srcOrd="1" destOrd="0" presId="urn:microsoft.com/office/officeart/2005/8/layout/hierarchy4"/>
    <dgm:cxn modelId="{82541DF3-29BC-A84D-8125-868E99470496}" type="presParOf" srcId="{39D3655D-11AA-442D-9E43-A3F091B24E96}" destId="{F076D02C-3FEC-416E-A970-0B43403714D8}" srcOrd="2" destOrd="0" presId="urn:microsoft.com/office/officeart/2005/8/layout/hierarchy4"/>
    <dgm:cxn modelId="{AAFC8CE2-CA91-0647-B784-0B6663985BF2}" type="presParOf" srcId="{F076D02C-3FEC-416E-A970-0B43403714D8}" destId="{719F5DAE-1D29-4F42-B5E9-9AB5CB416D0E}" srcOrd="0" destOrd="0" presId="urn:microsoft.com/office/officeart/2005/8/layout/hierarchy4"/>
    <dgm:cxn modelId="{4C794A71-5D1B-1E42-AC9C-FB459B508B84}" type="presParOf" srcId="{719F5DAE-1D29-4F42-B5E9-9AB5CB416D0E}" destId="{2FD301F5-6310-4E03-B04E-DE31ECB3FD04}" srcOrd="0" destOrd="0" presId="urn:microsoft.com/office/officeart/2005/8/layout/hierarchy4"/>
    <dgm:cxn modelId="{5A5C7A14-EC6D-DE45-B626-A6863F9B241A}" type="presParOf" srcId="{719F5DAE-1D29-4F42-B5E9-9AB5CB416D0E}" destId="{AA553E72-435C-469B-A1FA-50B1C6360AD8}" srcOrd="1" destOrd="0" presId="urn:microsoft.com/office/officeart/2005/8/layout/hierarchy4"/>
    <dgm:cxn modelId="{B30A648B-564F-D249-833B-D65BD85E3B1D}" type="presParOf" srcId="{719F5DAE-1D29-4F42-B5E9-9AB5CB416D0E}" destId="{C6B8C584-BBBE-4288-A0A0-349AC569287D}" srcOrd="2" destOrd="0" presId="urn:microsoft.com/office/officeart/2005/8/layout/hierarchy4"/>
    <dgm:cxn modelId="{818E6E6C-0A4F-444E-AA5C-B67DFEFB457F}" type="presParOf" srcId="{C6B8C584-BBBE-4288-A0A0-349AC569287D}" destId="{F29351EA-9374-47A6-9943-52629969CE42}" srcOrd="0" destOrd="0" presId="urn:microsoft.com/office/officeart/2005/8/layout/hierarchy4"/>
    <dgm:cxn modelId="{489C6936-BE1D-C942-AC83-BCADF17AB015}" type="presParOf" srcId="{F29351EA-9374-47A6-9943-52629969CE42}" destId="{4CC6687D-BAE1-4056-9148-ADB7E69E6AD7}" srcOrd="0" destOrd="0" presId="urn:microsoft.com/office/officeart/2005/8/layout/hierarchy4"/>
    <dgm:cxn modelId="{50FF000C-DE38-5543-92C6-2E2A5F855559}" type="presParOf" srcId="{F29351EA-9374-47A6-9943-52629969CE42}" destId="{645BCA48-5075-4520-81C8-6203F6553A6D}" srcOrd="1" destOrd="0" presId="urn:microsoft.com/office/officeart/2005/8/layout/hierarchy4"/>
    <dgm:cxn modelId="{CF552FA1-4F63-5740-803E-F162AAFA94FC}" type="presParOf" srcId="{F29351EA-9374-47A6-9943-52629969CE42}" destId="{E4FA0FAE-C65E-4928-B012-1FDC34F8D48E}" srcOrd="2" destOrd="0" presId="urn:microsoft.com/office/officeart/2005/8/layout/hierarchy4"/>
    <dgm:cxn modelId="{259169F7-8D4E-3D41-8724-D583F56BC400}" type="presParOf" srcId="{E4FA0FAE-C65E-4928-B012-1FDC34F8D48E}" destId="{0C654366-4620-4612-AC00-A666B9FDDEA5}" srcOrd="0" destOrd="0" presId="urn:microsoft.com/office/officeart/2005/8/layout/hierarchy4"/>
    <dgm:cxn modelId="{71005FBE-A3DA-D84F-9F51-8CBA7D5C63D0}" type="presParOf" srcId="{0C654366-4620-4612-AC00-A666B9FDDEA5}" destId="{36C04D1F-DED7-45F8-9624-D38532BE4DA5}" srcOrd="0" destOrd="0" presId="urn:microsoft.com/office/officeart/2005/8/layout/hierarchy4"/>
    <dgm:cxn modelId="{4051A5B3-0136-D74F-A514-3041C3F58039}" type="presParOf" srcId="{0C654366-4620-4612-AC00-A666B9FDDEA5}" destId="{45385317-9E30-429A-8DB5-486252F85EA5}" srcOrd="1" destOrd="0" presId="urn:microsoft.com/office/officeart/2005/8/layout/hierarchy4"/>
    <dgm:cxn modelId="{B5CB1517-7212-7442-820F-74D921C5D487}" type="presParOf" srcId="{0C654366-4620-4612-AC00-A666B9FDDEA5}" destId="{AFCA7837-9EC9-45DF-ADC1-00512EACED1D}" srcOrd="2" destOrd="0" presId="urn:microsoft.com/office/officeart/2005/8/layout/hierarchy4"/>
    <dgm:cxn modelId="{4E96ADE0-C724-B746-91C9-A5CE434B0748}" type="presParOf" srcId="{AFCA7837-9EC9-45DF-ADC1-00512EACED1D}" destId="{C311B4FC-9E00-4E30-9C40-AF8A52EBB1F1}" srcOrd="0" destOrd="0" presId="urn:microsoft.com/office/officeart/2005/8/layout/hierarchy4"/>
    <dgm:cxn modelId="{91B95116-0B78-B444-84EA-34362A629325}" type="presParOf" srcId="{C311B4FC-9E00-4E30-9C40-AF8A52EBB1F1}" destId="{4970378E-DDB4-4999-A5D1-2EBC12FB9EF1}" srcOrd="0" destOrd="0" presId="urn:microsoft.com/office/officeart/2005/8/layout/hierarchy4"/>
    <dgm:cxn modelId="{89BF5634-7971-C642-A3B2-5C4AA7867391}" type="presParOf" srcId="{C311B4FC-9E00-4E30-9C40-AF8A52EBB1F1}" destId="{77D3F3A5-62D0-443A-B1DF-49045363228F}" srcOrd="1" destOrd="0" presId="urn:microsoft.com/office/officeart/2005/8/layout/hierarchy4"/>
    <dgm:cxn modelId="{766F99CF-1E4F-9340-BACE-C9BECD0AA3EC}" type="presParOf" srcId="{C311B4FC-9E00-4E30-9C40-AF8A52EBB1F1}" destId="{2E799DD7-AC7A-4671-96B0-3DE59C815E37}" srcOrd="2" destOrd="0" presId="urn:microsoft.com/office/officeart/2005/8/layout/hierarchy4"/>
    <dgm:cxn modelId="{14D048ED-05D0-CA48-AE34-718FAB565506}" type="presParOf" srcId="{2E799DD7-AC7A-4671-96B0-3DE59C815E37}" destId="{DEEDE56B-0B1C-412F-9554-8491B4E96BC4}" srcOrd="0" destOrd="0" presId="urn:microsoft.com/office/officeart/2005/8/layout/hierarchy4"/>
    <dgm:cxn modelId="{3EC7C632-CD95-D24F-85FB-DE632DA6C0CD}" type="presParOf" srcId="{DEEDE56B-0B1C-412F-9554-8491B4E96BC4}" destId="{6C09D367-D43B-4ACA-BFC0-DC731BA2B513}" srcOrd="0" destOrd="0" presId="urn:microsoft.com/office/officeart/2005/8/layout/hierarchy4"/>
    <dgm:cxn modelId="{C35A832E-B47A-4B4E-975D-F663390A5BEA}" type="presParOf" srcId="{DEEDE56B-0B1C-412F-9554-8491B4E96BC4}" destId="{064262F5-9FC7-4232-8C3D-AB24D6721DA3}" srcOrd="1" destOrd="0" presId="urn:microsoft.com/office/officeart/2005/8/layout/hierarchy4"/>
    <dgm:cxn modelId="{8338A5E4-1EE0-A24C-BE57-B1AC49E8FBBF}" type="presParOf" srcId="{58F94885-668D-4E27-AF92-F1CAE77579CC}" destId="{2167A318-7451-42DC-B289-810AA227DB97}" srcOrd="1" destOrd="0" presId="urn:microsoft.com/office/officeart/2005/8/layout/hierarchy4"/>
    <dgm:cxn modelId="{3DD1365F-11FF-3D4B-AA6D-F2E5CED826B3}" type="presParOf" srcId="{58F94885-668D-4E27-AF92-F1CAE77579CC}" destId="{F03C6DAB-A251-4D0E-BBD8-61F01836DB29}" srcOrd="2" destOrd="0" presId="urn:microsoft.com/office/officeart/2005/8/layout/hierarchy4"/>
    <dgm:cxn modelId="{86E2E7AA-DB56-2047-BC11-112882D29E23}" type="presParOf" srcId="{F03C6DAB-A251-4D0E-BBD8-61F01836DB29}" destId="{E8DB57DC-1EA9-4ED2-BAA1-56E5C62A054B}" srcOrd="0" destOrd="0" presId="urn:microsoft.com/office/officeart/2005/8/layout/hierarchy4"/>
    <dgm:cxn modelId="{571986F1-3680-3C40-BD20-CDA3FD0813AC}" type="presParOf" srcId="{F03C6DAB-A251-4D0E-BBD8-61F01836DB29}" destId="{1556A9C5-C516-4472-A552-31FFDA8BE3A5}" srcOrd="1" destOrd="0" presId="urn:microsoft.com/office/officeart/2005/8/layout/hierarchy4"/>
    <dgm:cxn modelId="{54509F52-158C-CE40-A772-A487F0EBE02D}" type="presParOf" srcId="{F03C6DAB-A251-4D0E-BBD8-61F01836DB29}" destId="{7472580F-B1FF-499C-801F-DB231D4819D9}" srcOrd="2" destOrd="0" presId="urn:microsoft.com/office/officeart/2005/8/layout/hierarchy4"/>
    <dgm:cxn modelId="{7AC4BE67-5E06-E14C-9D5C-554A7B9EF3A0}" type="presParOf" srcId="{7472580F-B1FF-499C-801F-DB231D4819D9}" destId="{B626D95B-8A02-457C-AC58-7B8D3DEFB3AD}" srcOrd="0" destOrd="0" presId="urn:microsoft.com/office/officeart/2005/8/layout/hierarchy4"/>
    <dgm:cxn modelId="{479E2D13-E443-054B-AF50-2C60A2DACF85}" type="presParOf" srcId="{B626D95B-8A02-457C-AC58-7B8D3DEFB3AD}" destId="{1BB00CBD-666C-4C31-B04F-3F29D5F6F944}" srcOrd="0" destOrd="0" presId="urn:microsoft.com/office/officeart/2005/8/layout/hierarchy4"/>
    <dgm:cxn modelId="{13A1CC25-F133-4F47-9B1D-F004E300A703}" type="presParOf" srcId="{B626D95B-8A02-457C-AC58-7B8D3DEFB3AD}" destId="{BDA54BD6-05D0-44F8-8228-375F0B479D4D}" srcOrd="1" destOrd="0" presId="urn:microsoft.com/office/officeart/2005/8/layout/hierarchy4"/>
    <dgm:cxn modelId="{45C899F9-045B-194D-9FAE-5FED6F03D780}" type="presParOf" srcId="{B626D95B-8A02-457C-AC58-7B8D3DEFB3AD}" destId="{3E1775B1-B505-422D-BAE0-1746AA0C38CB}" srcOrd="2" destOrd="0" presId="urn:microsoft.com/office/officeart/2005/8/layout/hierarchy4"/>
    <dgm:cxn modelId="{952B65C2-6238-F04B-A30F-EC5A14C99CAA}" type="presParOf" srcId="{3E1775B1-B505-422D-BAE0-1746AA0C38CB}" destId="{BDCE1030-ECEF-4A6F-9350-75DC5B91C0CD}" srcOrd="0" destOrd="0" presId="urn:microsoft.com/office/officeart/2005/8/layout/hierarchy4"/>
    <dgm:cxn modelId="{C03916F5-634F-0D47-9CF0-F532F8E3700A}" type="presParOf" srcId="{BDCE1030-ECEF-4A6F-9350-75DC5B91C0CD}" destId="{F8A60815-C612-4631-B546-F42F11F74F0F}" srcOrd="0" destOrd="0" presId="urn:microsoft.com/office/officeart/2005/8/layout/hierarchy4"/>
    <dgm:cxn modelId="{187E9D74-DAA3-3B40-B263-D1A7C06DB07A}" type="presParOf" srcId="{BDCE1030-ECEF-4A6F-9350-75DC5B91C0CD}" destId="{7A48CBD4-CD19-416D-92D8-528BA5F38D81}" srcOrd="1" destOrd="0" presId="urn:microsoft.com/office/officeart/2005/8/layout/hierarchy4"/>
    <dgm:cxn modelId="{C046AB5B-8151-9F41-A00F-51C6DDC48B79}" type="presParOf" srcId="{BDCE1030-ECEF-4A6F-9350-75DC5B91C0CD}" destId="{4E8A68CF-61CD-48A3-BB47-D4511620DBD6}" srcOrd="2" destOrd="0" presId="urn:microsoft.com/office/officeart/2005/8/layout/hierarchy4"/>
    <dgm:cxn modelId="{097637F7-78F3-7A49-9588-AE6AFA4921DA}" type="presParOf" srcId="{4E8A68CF-61CD-48A3-BB47-D4511620DBD6}" destId="{70103FB1-3570-487B-A6BA-976FB0EE6826}" srcOrd="0" destOrd="0" presId="urn:microsoft.com/office/officeart/2005/8/layout/hierarchy4"/>
    <dgm:cxn modelId="{3EB72C81-E8C7-3640-8CD1-D7A2DB7023B4}" type="presParOf" srcId="{70103FB1-3570-487B-A6BA-976FB0EE6826}" destId="{76E8502E-EB38-4124-80EC-C2F71119C933}" srcOrd="0" destOrd="0" presId="urn:microsoft.com/office/officeart/2005/8/layout/hierarchy4"/>
    <dgm:cxn modelId="{D68EBD10-8A96-D64D-8E5F-A93769D51654}" type="presParOf" srcId="{70103FB1-3570-487B-A6BA-976FB0EE6826}" destId="{3719A922-3304-48F1-9395-4ED2544DD00B}" srcOrd="1" destOrd="0" presId="urn:microsoft.com/office/officeart/2005/8/layout/hierarchy4"/>
    <dgm:cxn modelId="{5E3B52AC-A27D-8A4A-BB76-567C93440D09}" type="presParOf" srcId="{70103FB1-3570-487B-A6BA-976FB0EE6826}" destId="{903AC194-F1BE-4A92-9DF5-B96EC900CF18}" srcOrd="2" destOrd="0" presId="urn:microsoft.com/office/officeart/2005/8/layout/hierarchy4"/>
    <dgm:cxn modelId="{2F2E48CF-82EF-B040-A56F-BDA0B69AC051}" type="presParOf" srcId="{903AC194-F1BE-4A92-9DF5-B96EC900CF18}" destId="{1DB3B7A7-4795-4E33-BADD-DFECD3B9BCBB}" srcOrd="0" destOrd="0" presId="urn:microsoft.com/office/officeart/2005/8/layout/hierarchy4"/>
    <dgm:cxn modelId="{D73837CE-3D44-4441-894E-CB74E7827EAA}" type="presParOf" srcId="{1DB3B7A7-4795-4E33-BADD-DFECD3B9BCBB}" destId="{01E5F42C-CE7F-45D9-ABD4-78956D221D49}" srcOrd="0" destOrd="0" presId="urn:microsoft.com/office/officeart/2005/8/layout/hierarchy4"/>
    <dgm:cxn modelId="{4195613D-A01B-7840-A551-CEB94EEE5A9A}" type="presParOf" srcId="{1DB3B7A7-4795-4E33-BADD-DFECD3B9BCBB}" destId="{1D8D078B-B756-478A-B4C8-D95872502C24}" srcOrd="1" destOrd="0" presId="urn:microsoft.com/office/officeart/2005/8/layout/hierarchy4"/>
    <dgm:cxn modelId="{D3C9B9E8-D704-7B41-B4C2-DD10C3579763}" type="presParOf" srcId="{1DB3B7A7-4795-4E33-BADD-DFECD3B9BCBB}" destId="{2DB2469B-96E7-44A2-BBE8-0FC2A994F304}" srcOrd="2" destOrd="0" presId="urn:microsoft.com/office/officeart/2005/8/layout/hierarchy4"/>
    <dgm:cxn modelId="{1D2B5447-D1F3-914B-BA3B-FD958E46DC84}" type="presParOf" srcId="{2DB2469B-96E7-44A2-BBE8-0FC2A994F304}" destId="{6A14B8C7-FFD0-423D-A556-326231DB79CD}" srcOrd="0" destOrd="0" presId="urn:microsoft.com/office/officeart/2005/8/layout/hierarchy4"/>
    <dgm:cxn modelId="{3B9AAF35-1C68-2242-84EA-FF689FEA9CEB}" type="presParOf" srcId="{6A14B8C7-FFD0-423D-A556-326231DB79CD}" destId="{86E86506-F13E-414E-B579-E4162219E4E8}" srcOrd="0" destOrd="0" presId="urn:microsoft.com/office/officeart/2005/8/layout/hierarchy4"/>
    <dgm:cxn modelId="{3D67C484-AC35-4943-94F2-EFBF7DA3E655}" type="presParOf" srcId="{6A14B8C7-FFD0-423D-A556-326231DB79CD}" destId="{EACD7386-0340-447D-A3F3-B86EA49C7353}" srcOrd="1" destOrd="0" presId="urn:microsoft.com/office/officeart/2005/8/layout/hierarchy4"/>
    <dgm:cxn modelId="{889B420C-DD59-0E4D-B626-4AD566034875}" type="presParOf" srcId="{6A14B8C7-FFD0-423D-A556-326231DB79CD}" destId="{C94432A0-CC2A-46E5-9620-A8C71C695D5C}" srcOrd="2" destOrd="0" presId="urn:microsoft.com/office/officeart/2005/8/layout/hierarchy4"/>
    <dgm:cxn modelId="{18ED708A-EC66-BD41-A25F-95EA1B6F7915}" type="presParOf" srcId="{C94432A0-CC2A-46E5-9620-A8C71C695D5C}" destId="{0B7E4E27-5C4D-454A-9D71-F143DC8E1B7D}" srcOrd="0" destOrd="0" presId="urn:microsoft.com/office/officeart/2005/8/layout/hierarchy4"/>
    <dgm:cxn modelId="{EC2AACBC-B8D5-CA40-8F0D-9ED5B108BA38}" type="presParOf" srcId="{0B7E4E27-5C4D-454A-9D71-F143DC8E1B7D}" destId="{A3A5B1C3-DC63-4DF4-9870-D9243F91C488}" srcOrd="0" destOrd="0" presId="urn:microsoft.com/office/officeart/2005/8/layout/hierarchy4"/>
    <dgm:cxn modelId="{E32A21D5-FD2E-ED48-8136-63400AEE2738}" type="presParOf" srcId="{0B7E4E27-5C4D-454A-9D71-F143DC8E1B7D}" destId="{24F10003-302C-436C-91BF-18611E7894A6}" srcOrd="1" destOrd="0" presId="urn:microsoft.com/office/officeart/2005/8/layout/hierarchy4"/>
    <dgm:cxn modelId="{A427D0FE-6715-284C-A18F-EEF9A4A3287C}" type="presParOf" srcId="{0B7E4E27-5C4D-454A-9D71-F143DC8E1B7D}" destId="{3D625923-80D7-4F1B-8F1F-5BB68ECA335B}" srcOrd="2" destOrd="0" presId="urn:microsoft.com/office/officeart/2005/8/layout/hierarchy4"/>
    <dgm:cxn modelId="{9092100A-6461-F247-8621-7E97C2706F3B}" type="presParOf" srcId="{3D625923-80D7-4F1B-8F1F-5BB68ECA335B}" destId="{8F84A9DE-6335-4672-8237-49817FC34962}" srcOrd="0" destOrd="0" presId="urn:microsoft.com/office/officeart/2005/8/layout/hierarchy4"/>
    <dgm:cxn modelId="{A2242F4F-5758-444B-9283-81F9688E5FEF}" type="presParOf" srcId="{8F84A9DE-6335-4672-8237-49817FC34962}" destId="{FD937F67-95EF-44E3-8EC1-E87E2BB995F8}" srcOrd="0" destOrd="0" presId="urn:microsoft.com/office/officeart/2005/8/layout/hierarchy4"/>
    <dgm:cxn modelId="{B0088E3F-D276-514E-8061-B3EA80721758}" type="presParOf" srcId="{8F84A9DE-6335-4672-8237-49817FC34962}" destId="{79A3D65B-67EB-45DD-9119-FA527AED6E0C}" srcOrd="1" destOrd="0" presId="urn:microsoft.com/office/officeart/2005/8/layout/hierarchy4"/>
    <dgm:cxn modelId="{B5E8B71E-7126-714D-826F-8316E182F5B7}" type="presParOf" srcId="{58F94885-668D-4E27-AF92-F1CAE77579CC}" destId="{9AB912DE-C27B-4EBA-922E-9F20483CC544}" srcOrd="3" destOrd="0" presId="urn:microsoft.com/office/officeart/2005/8/layout/hierarchy4"/>
    <dgm:cxn modelId="{BA7C8D54-9507-5244-8BCC-53CD97E619DA}" type="presParOf" srcId="{58F94885-668D-4E27-AF92-F1CAE77579CC}" destId="{5D6FED56-AF66-4A02-913D-F38755055E6A}" srcOrd="4" destOrd="0" presId="urn:microsoft.com/office/officeart/2005/8/layout/hierarchy4"/>
    <dgm:cxn modelId="{9DB0A5FD-6695-7C41-96E6-B12AF60D4C36}" type="presParOf" srcId="{5D6FED56-AF66-4A02-913D-F38755055E6A}" destId="{1D7DCC08-22E2-4629-896E-721D46550887}" srcOrd="0" destOrd="0" presId="urn:microsoft.com/office/officeart/2005/8/layout/hierarchy4"/>
    <dgm:cxn modelId="{53B7EC9A-5BB4-204D-B78C-1136805577D2}" type="presParOf" srcId="{5D6FED56-AF66-4A02-913D-F38755055E6A}" destId="{BF28A84B-BCE9-4EF5-996C-4F1EB0E1AAC6}" srcOrd="1" destOrd="0" presId="urn:microsoft.com/office/officeart/2005/8/layout/hierarchy4"/>
    <dgm:cxn modelId="{6D4FEDCC-07C1-DD44-9352-E3EA2FA55F95}" type="presParOf" srcId="{5D6FED56-AF66-4A02-913D-F38755055E6A}" destId="{63DF4F69-BCFC-4287-A71E-EE7019A3C7A6}" srcOrd="2" destOrd="0" presId="urn:microsoft.com/office/officeart/2005/8/layout/hierarchy4"/>
    <dgm:cxn modelId="{78DDC9CD-D0AF-1B49-95A8-034543748383}" type="presParOf" srcId="{63DF4F69-BCFC-4287-A71E-EE7019A3C7A6}" destId="{81E5ED4D-121A-4832-AD4E-EE384F26ECF1}" srcOrd="0" destOrd="0" presId="urn:microsoft.com/office/officeart/2005/8/layout/hierarchy4"/>
    <dgm:cxn modelId="{4B362191-563C-3743-A3AD-87664156433B}" type="presParOf" srcId="{81E5ED4D-121A-4832-AD4E-EE384F26ECF1}" destId="{1B5ACC41-7F5C-4D05-9C0D-B4EC174D0E5C}" srcOrd="0" destOrd="0" presId="urn:microsoft.com/office/officeart/2005/8/layout/hierarchy4"/>
    <dgm:cxn modelId="{494EE200-4063-1048-8741-E3FE5B0FEC96}" type="presParOf" srcId="{81E5ED4D-121A-4832-AD4E-EE384F26ECF1}" destId="{116569CA-F426-4632-ADEA-EFDD5E9F9BCB}" srcOrd="1" destOrd="0" presId="urn:microsoft.com/office/officeart/2005/8/layout/hierarchy4"/>
    <dgm:cxn modelId="{13F1B88D-FE21-2045-9287-E0350483E95C}" type="presParOf" srcId="{81E5ED4D-121A-4832-AD4E-EE384F26ECF1}" destId="{F0024F10-DDD6-4011-B958-35CD9F0F39B7}" srcOrd="2" destOrd="0" presId="urn:microsoft.com/office/officeart/2005/8/layout/hierarchy4"/>
    <dgm:cxn modelId="{E5DA279F-0627-6347-8E7C-E7AA70A90ECB}" type="presParOf" srcId="{F0024F10-DDD6-4011-B958-35CD9F0F39B7}" destId="{13B4B91F-5647-4D6D-98CE-7F4A4EF60FBE}" srcOrd="0" destOrd="0" presId="urn:microsoft.com/office/officeart/2005/8/layout/hierarchy4"/>
    <dgm:cxn modelId="{46876C48-965A-7446-8BC2-810178624ABE}" type="presParOf" srcId="{13B4B91F-5647-4D6D-98CE-7F4A4EF60FBE}" destId="{5DEA90DC-B156-4B68-A46F-BEBC2A22D17E}" srcOrd="0" destOrd="0" presId="urn:microsoft.com/office/officeart/2005/8/layout/hierarchy4"/>
    <dgm:cxn modelId="{E1A8E560-0962-6F46-BA42-D12F6B108B6A}" type="presParOf" srcId="{13B4B91F-5647-4D6D-98CE-7F4A4EF60FBE}" destId="{C3AB64BD-0CCF-4AAE-B265-09FBBBE851A0}" srcOrd="1" destOrd="0" presId="urn:microsoft.com/office/officeart/2005/8/layout/hierarchy4"/>
    <dgm:cxn modelId="{74E9A406-D23D-D54D-9A75-0A06F24491D4}" type="presParOf" srcId="{13B4B91F-5647-4D6D-98CE-7F4A4EF60FBE}" destId="{1237217D-7C3F-4C91-9AF0-5A3B14AE2680}" srcOrd="2" destOrd="0" presId="urn:microsoft.com/office/officeart/2005/8/layout/hierarchy4"/>
    <dgm:cxn modelId="{E2C3A5B7-61BA-394B-9EF4-819251BCF6D4}" type="presParOf" srcId="{1237217D-7C3F-4C91-9AF0-5A3B14AE2680}" destId="{3119819F-4A41-4032-8A02-DCA7B9FEC25C}" srcOrd="0" destOrd="0" presId="urn:microsoft.com/office/officeart/2005/8/layout/hierarchy4"/>
    <dgm:cxn modelId="{DBD37AA4-4B5A-424A-91B0-44DB1D81B22B}" type="presParOf" srcId="{3119819F-4A41-4032-8A02-DCA7B9FEC25C}" destId="{2C4C1D28-136C-4E47-A092-9B6D7DD4CA0A}" srcOrd="0" destOrd="0" presId="urn:microsoft.com/office/officeart/2005/8/layout/hierarchy4"/>
    <dgm:cxn modelId="{04E0C122-0A8F-4946-8482-D7AE906B5812}" type="presParOf" srcId="{3119819F-4A41-4032-8A02-DCA7B9FEC25C}" destId="{EDD1DD5B-95E5-48B8-9140-219641E1A551}" srcOrd="1" destOrd="0" presId="urn:microsoft.com/office/officeart/2005/8/layout/hierarchy4"/>
    <dgm:cxn modelId="{D88E88EA-2BD7-664D-8BFE-5B1BDCC9DFD2}" type="presParOf" srcId="{3119819F-4A41-4032-8A02-DCA7B9FEC25C}" destId="{90F2D566-FE91-44CC-A96B-653C4CC56700}" srcOrd="2" destOrd="0" presId="urn:microsoft.com/office/officeart/2005/8/layout/hierarchy4"/>
    <dgm:cxn modelId="{C44B5D77-8502-8E44-A2C3-C71B8DDE43BD}" type="presParOf" srcId="{90F2D566-FE91-44CC-A96B-653C4CC56700}" destId="{F06832B8-D883-4620-9F86-9716AA18ADE0}" srcOrd="0" destOrd="0" presId="urn:microsoft.com/office/officeart/2005/8/layout/hierarchy4"/>
    <dgm:cxn modelId="{4EB8ADA5-6F62-3F45-A5A1-1478BE1F8D7D}" type="presParOf" srcId="{F06832B8-D883-4620-9F86-9716AA18ADE0}" destId="{C7C94010-D7E6-42D2-92A5-F1E5F472C6E8}" srcOrd="0" destOrd="0" presId="urn:microsoft.com/office/officeart/2005/8/layout/hierarchy4"/>
    <dgm:cxn modelId="{A29C2A75-D2A7-3A49-8D69-C505FB3D3749}" type="presParOf" srcId="{F06832B8-D883-4620-9F86-9716AA18ADE0}" destId="{64F6CB25-4AA7-4D7F-97DF-757D8D8A82F7}" srcOrd="1" destOrd="0" presId="urn:microsoft.com/office/officeart/2005/8/layout/hierarchy4"/>
    <dgm:cxn modelId="{C0EC7459-7CE0-064F-AC31-B48B6E3789B3}" type="presParOf" srcId="{F06832B8-D883-4620-9F86-9716AA18ADE0}" destId="{E3C379C6-5D47-4643-8246-E31C393A045E}" srcOrd="2" destOrd="0" presId="urn:microsoft.com/office/officeart/2005/8/layout/hierarchy4"/>
    <dgm:cxn modelId="{D16795B5-4BF1-EE4B-8D96-C2A6D9DE3C6C}" type="presParOf" srcId="{E3C379C6-5D47-4643-8246-E31C393A045E}" destId="{075448E3-ADE0-4AB8-B93E-60F0E356FD57}" srcOrd="0" destOrd="0" presId="urn:microsoft.com/office/officeart/2005/8/layout/hierarchy4"/>
    <dgm:cxn modelId="{1648753D-0417-E74F-B532-9152721C2C70}" type="presParOf" srcId="{075448E3-ADE0-4AB8-B93E-60F0E356FD57}" destId="{8AC35730-700B-48F4-A803-6C63D06200EB}" srcOrd="0" destOrd="0" presId="urn:microsoft.com/office/officeart/2005/8/layout/hierarchy4"/>
    <dgm:cxn modelId="{5A52BC51-020E-4D44-90B3-9A281E6B30BD}" type="presParOf" srcId="{075448E3-ADE0-4AB8-B93E-60F0E356FD57}" destId="{2A86ACA6-1A38-467E-AA70-CB4236C0950B}" srcOrd="1" destOrd="0" presId="urn:microsoft.com/office/officeart/2005/8/layout/hierarchy4"/>
    <dgm:cxn modelId="{94C3AF2C-3C84-EA43-9BA7-D234C66D507E}" type="presParOf" srcId="{075448E3-ADE0-4AB8-B93E-60F0E356FD57}" destId="{84CF31AE-850C-44D0-9D2E-CDD51E82F069}" srcOrd="2" destOrd="0" presId="urn:microsoft.com/office/officeart/2005/8/layout/hierarchy4"/>
    <dgm:cxn modelId="{FFAC1000-DBEC-A944-8606-72728F926DAF}" type="presParOf" srcId="{84CF31AE-850C-44D0-9D2E-CDD51E82F069}" destId="{5B2F0AC7-D763-42CB-B70D-BA1C743C6A86}" srcOrd="0" destOrd="0" presId="urn:microsoft.com/office/officeart/2005/8/layout/hierarchy4"/>
    <dgm:cxn modelId="{7B0050BD-AAFC-964B-BE27-E2B4DED153D7}" type="presParOf" srcId="{5B2F0AC7-D763-42CB-B70D-BA1C743C6A86}" destId="{0BE709B3-DD68-4D08-9CAA-A745EC29B34E}" srcOrd="0" destOrd="0" presId="urn:microsoft.com/office/officeart/2005/8/layout/hierarchy4"/>
    <dgm:cxn modelId="{B48CEC17-A46B-0042-8AA1-DAA2A10B8197}" type="presParOf" srcId="{5B2F0AC7-D763-42CB-B70D-BA1C743C6A86}" destId="{FDB705C5-069E-4246-8D59-F323D95E50CB}" srcOrd="1" destOrd="0" presId="urn:microsoft.com/office/officeart/2005/8/layout/hierarchy4"/>
    <dgm:cxn modelId="{A2BC6AD9-457F-7940-8742-95AA1F59F250}" type="presParOf" srcId="{5B2F0AC7-D763-42CB-B70D-BA1C743C6A86}" destId="{96611028-458E-4949-A160-1B901EA2CC76}" srcOrd="2" destOrd="0" presId="urn:microsoft.com/office/officeart/2005/8/layout/hierarchy4"/>
    <dgm:cxn modelId="{F6455E18-8BBB-2D4A-AC08-5491A35A0445}" type="presParOf" srcId="{96611028-458E-4949-A160-1B901EA2CC76}" destId="{B1BDD589-CEF5-49A2-A95F-3DF18D536B4F}" srcOrd="0" destOrd="0" presId="urn:microsoft.com/office/officeart/2005/8/layout/hierarchy4"/>
    <dgm:cxn modelId="{65D5F2C3-8E21-2C44-A73A-7F57D7B41042}" type="presParOf" srcId="{B1BDD589-CEF5-49A2-A95F-3DF18D536B4F}" destId="{E8B33781-B8E3-4E19-BEEF-B80A83A3AB52}" srcOrd="0" destOrd="0" presId="urn:microsoft.com/office/officeart/2005/8/layout/hierarchy4"/>
    <dgm:cxn modelId="{FF58E6EE-407F-E747-B212-A66B1E2B2CFC}" type="presParOf" srcId="{B1BDD589-CEF5-49A2-A95F-3DF18D536B4F}" destId="{9466AEBF-0478-487C-8E95-E3BC504F62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68909-DE8E-4EBA-8602-AB7CF8D34A1C}">
      <dsp:nvSpPr>
        <dsp:cNvPr id="0" name=""/>
        <dsp:cNvSpPr/>
      </dsp:nvSpPr>
      <dsp:spPr>
        <a:xfrm>
          <a:off x="0" y="0"/>
          <a:ext cx="913742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“Grey Economy” with no skills for repairs</a:t>
          </a:r>
        </a:p>
      </dsp:txBody>
      <dsp:txXfrm>
        <a:off x="20915" y="20915"/>
        <a:ext cx="9095597" cy="672265"/>
      </dsp:txXfrm>
    </dsp:sp>
    <dsp:sp modelId="{C63B7E5C-E61E-984E-B692-140910972F3B}">
      <dsp:nvSpPr>
        <dsp:cNvPr id="0" name=""/>
        <dsp:cNvSpPr/>
      </dsp:nvSpPr>
      <dsp:spPr>
        <a:xfrm>
          <a:off x="3286" y="769706"/>
          <a:ext cx="2884289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Governance</a:t>
          </a:r>
        </a:p>
      </dsp:txBody>
      <dsp:txXfrm>
        <a:off x="24201" y="790621"/>
        <a:ext cx="2842459" cy="672265"/>
      </dsp:txXfrm>
    </dsp:sp>
    <dsp:sp modelId="{F74089AB-89D7-8842-A4D1-586FC003E292}">
      <dsp:nvSpPr>
        <dsp:cNvPr id="0" name=""/>
        <dsp:cNvSpPr/>
      </dsp:nvSpPr>
      <dsp:spPr>
        <a:xfrm>
          <a:off x="3286" y="1537121"/>
          <a:ext cx="2884289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No Regulation of Constructors</a:t>
          </a:r>
        </a:p>
      </dsp:txBody>
      <dsp:txXfrm>
        <a:off x="24201" y="1558036"/>
        <a:ext cx="2842459" cy="672265"/>
      </dsp:txXfrm>
    </dsp:sp>
    <dsp:sp modelId="{69347EAB-5607-0E41-B297-304212FD15A1}">
      <dsp:nvSpPr>
        <dsp:cNvPr id="0" name=""/>
        <dsp:cNvSpPr/>
      </dsp:nvSpPr>
      <dsp:spPr>
        <a:xfrm>
          <a:off x="3286" y="2304536"/>
          <a:ext cx="2884289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Weak Consumer Law</a:t>
          </a:r>
        </a:p>
      </dsp:txBody>
      <dsp:txXfrm>
        <a:off x="24201" y="2325451"/>
        <a:ext cx="2842459" cy="672265"/>
      </dsp:txXfrm>
    </dsp:sp>
    <dsp:sp modelId="{BA94D5F6-668D-3D41-BAEA-8B6ACD78343F}">
      <dsp:nvSpPr>
        <dsp:cNvPr id="0" name=""/>
        <dsp:cNvSpPr/>
      </dsp:nvSpPr>
      <dsp:spPr>
        <a:xfrm>
          <a:off x="3286" y="3071952"/>
          <a:ext cx="2884289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Consumer Exploitation</a:t>
          </a:r>
          <a:endParaRPr lang="en-GB" sz="1600" kern="1200" dirty="0"/>
        </a:p>
      </dsp:txBody>
      <dsp:txXfrm>
        <a:off x="24201" y="3092867"/>
        <a:ext cx="2842459" cy="672265"/>
      </dsp:txXfrm>
    </dsp:sp>
    <dsp:sp modelId="{7D9D3462-03E6-884C-8181-F1458EC6378E}">
      <dsp:nvSpPr>
        <dsp:cNvPr id="0" name=""/>
        <dsp:cNvSpPr/>
      </dsp:nvSpPr>
      <dsp:spPr>
        <a:xfrm>
          <a:off x="3286" y="3839367"/>
          <a:ext cx="2884289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Office of Fair Trade</a:t>
          </a:r>
        </a:p>
      </dsp:txBody>
      <dsp:txXfrm>
        <a:off x="24201" y="3860282"/>
        <a:ext cx="2842459" cy="672265"/>
      </dsp:txXfrm>
    </dsp:sp>
    <dsp:sp modelId="{38E8D531-F8AC-AD4A-A06D-82CC0003B6D5}">
      <dsp:nvSpPr>
        <dsp:cNvPr id="0" name=""/>
        <dsp:cNvSpPr/>
      </dsp:nvSpPr>
      <dsp:spPr>
        <a:xfrm>
          <a:off x="3286" y="4606782"/>
          <a:ext cx="2884289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Trading Standards Officers</a:t>
          </a:r>
        </a:p>
      </dsp:txBody>
      <dsp:txXfrm>
        <a:off x="24201" y="4627697"/>
        <a:ext cx="2842459" cy="672265"/>
      </dsp:txXfrm>
    </dsp:sp>
    <dsp:sp modelId="{D36C3D28-A98E-0944-84A9-D877FCA58DB9}">
      <dsp:nvSpPr>
        <dsp:cNvPr id="0" name=""/>
        <dsp:cNvSpPr/>
      </dsp:nvSpPr>
      <dsp:spPr>
        <a:xfrm>
          <a:off x="3286" y="5374197"/>
          <a:ext cx="2884289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Check a </a:t>
          </a:r>
          <a:r>
            <a:rPr lang="en-GB" sz="1600" kern="1200" dirty="0" err="1"/>
            <a:t>trade.com</a:t>
          </a:r>
          <a:r>
            <a:rPr lang="en-GB" sz="1600" kern="1200" dirty="0"/>
            <a:t> lists</a:t>
          </a:r>
        </a:p>
      </dsp:txBody>
      <dsp:txXfrm>
        <a:off x="24201" y="5395112"/>
        <a:ext cx="2842459" cy="672265"/>
      </dsp:txXfrm>
    </dsp:sp>
    <dsp:sp modelId="{69C8126A-D775-8447-B5CD-BE023C894482}">
      <dsp:nvSpPr>
        <dsp:cNvPr id="0" name=""/>
        <dsp:cNvSpPr/>
      </dsp:nvSpPr>
      <dsp:spPr>
        <a:xfrm>
          <a:off x="3286" y="6141612"/>
          <a:ext cx="2884289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Consumer feedback on manners and cleanliness</a:t>
          </a:r>
        </a:p>
      </dsp:txBody>
      <dsp:txXfrm>
        <a:off x="24201" y="6162527"/>
        <a:ext cx="2842459" cy="672265"/>
      </dsp:txXfrm>
    </dsp:sp>
    <dsp:sp modelId="{93B0B6C8-4DF3-4CC9-BE48-26CEF0680EBF}">
      <dsp:nvSpPr>
        <dsp:cNvPr id="0" name=""/>
        <dsp:cNvSpPr/>
      </dsp:nvSpPr>
      <dsp:spPr>
        <a:xfrm>
          <a:off x="3129855" y="769706"/>
          <a:ext cx="2884289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CAD jockeys</a:t>
          </a:r>
        </a:p>
      </dsp:txBody>
      <dsp:txXfrm>
        <a:off x="3150770" y="790621"/>
        <a:ext cx="2842459" cy="672265"/>
      </dsp:txXfrm>
    </dsp:sp>
    <dsp:sp modelId="{8B370BA3-CDC1-49F7-BE1F-562D2F270170}">
      <dsp:nvSpPr>
        <dsp:cNvPr id="0" name=""/>
        <dsp:cNvSpPr/>
      </dsp:nvSpPr>
      <dsp:spPr>
        <a:xfrm>
          <a:off x="3129855" y="1537121"/>
          <a:ext cx="2884289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“Architectural Services”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3150770" y="1558036"/>
        <a:ext cx="2842459" cy="672265"/>
      </dsp:txXfrm>
    </dsp:sp>
    <dsp:sp modelId="{FE2757D5-4EA5-EA4A-954E-8BC58F36E0A0}">
      <dsp:nvSpPr>
        <dsp:cNvPr id="0" name=""/>
        <dsp:cNvSpPr/>
      </dsp:nvSpPr>
      <dsp:spPr>
        <a:xfrm>
          <a:off x="3129855" y="2304536"/>
          <a:ext cx="2884289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No PII Professional Indemnity Insurance</a:t>
          </a:r>
        </a:p>
      </dsp:txBody>
      <dsp:txXfrm>
        <a:off x="3150770" y="2325451"/>
        <a:ext cx="2842459" cy="672265"/>
      </dsp:txXfrm>
    </dsp:sp>
    <dsp:sp modelId="{644EA425-4E7E-BC45-8438-EC566FB6B7DE}">
      <dsp:nvSpPr>
        <dsp:cNvPr id="0" name=""/>
        <dsp:cNvSpPr/>
      </dsp:nvSpPr>
      <dsp:spPr>
        <a:xfrm>
          <a:off x="3129855" y="3071952"/>
          <a:ext cx="2884289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I can CAD, CAD Can, I do</a:t>
          </a:r>
        </a:p>
      </dsp:txBody>
      <dsp:txXfrm>
        <a:off x="3150770" y="3092867"/>
        <a:ext cx="2842459" cy="672265"/>
      </dsp:txXfrm>
    </dsp:sp>
    <dsp:sp modelId="{CD8A02D0-F519-4EB7-9A84-8B09AFD45E90}">
      <dsp:nvSpPr>
        <dsp:cNvPr id="0" name=""/>
        <dsp:cNvSpPr/>
      </dsp:nvSpPr>
      <dsp:spPr>
        <a:xfrm>
          <a:off x="3129855" y="3839367"/>
          <a:ext cx="2884289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Little building know-how</a:t>
          </a:r>
        </a:p>
      </dsp:txBody>
      <dsp:txXfrm>
        <a:off x="3150770" y="3860282"/>
        <a:ext cx="2842459" cy="672265"/>
      </dsp:txXfrm>
    </dsp:sp>
    <dsp:sp modelId="{2FD301F5-6310-4E03-B04E-DE31ECB3FD04}">
      <dsp:nvSpPr>
        <dsp:cNvPr id="0" name=""/>
        <dsp:cNvSpPr/>
      </dsp:nvSpPr>
      <dsp:spPr>
        <a:xfrm>
          <a:off x="3129855" y="4606782"/>
          <a:ext cx="2884289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Buildings not Architecture</a:t>
          </a:r>
        </a:p>
      </dsp:txBody>
      <dsp:txXfrm>
        <a:off x="3150770" y="4627697"/>
        <a:ext cx="2842459" cy="672265"/>
      </dsp:txXfrm>
    </dsp:sp>
    <dsp:sp modelId="{78FF5B77-4EE2-F24E-9014-90E88D6AA7F3}">
      <dsp:nvSpPr>
        <dsp:cNvPr id="0" name=""/>
        <dsp:cNvSpPr/>
      </dsp:nvSpPr>
      <dsp:spPr>
        <a:xfrm>
          <a:off x="3129855" y="5374197"/>
          <a:ext cx="2884289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Inappropriate or incompetent work</a:t>
          </a:r>
        </a:p>
      </dsp:txBody>
      <dsp:txXfrm>
        <a:off x="3150770" y="5395112"/>
        <a:ext cx="2842459" cy="672265"/>
      </dsp:txXfrm>
    </dsp:sp>
    <dsp:sp modelId="{F8F2FD5F-A6D7-3F4A-A6F0-9867620125BA}">
      <dsp:nvSpPr>
        <dsp:cNvPr id="0" name=""/>
        <dsp:cNvSpPr/>
      </dsp:nvSpPr>
      <dsp:spPr>
        <a:xfrm>
          <a:off x="3129855" y="6141612"/>
          <a:ext cx="2884289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Light touch by Development Control</a:t>
          </a:r>
        </a:p>
      </dsp:txBody>
      <dsp:txXfrm>
        <a:off x="3150770" y="6162527"/>
        <a:ext cx="2842459" cy="672265"/>
      </dsp:txXfrm>
    </dsp:sp>
    <dsp:sp modelId="{E8DB57DC-1EA9-4ED2-BAA1-56E5C62A054B}">
      <dsp:nvSpPr>
        <dsp:cNvPr id="0" name=""/>
        <dsp:cNvSpPr/>
      </dsp:nvSpPr>
      <dsp:spPr>
        <a:xfrm>
          <a:off x="6256424" y="769706"/>
          <a:ext cx="2884289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Repairers</a:t>
          </a:r>
        </a:p>
      </dsp:txBody>
      <dsp:txXfrm>
        <a:off x="6277339" y="790621"/>
        <a:ext cx="2842459" cy="672265"/>
      </dsp:txXfrm>
    </dsp:sp>
    <dsp:sp modelId="{1BB00CBD-666C-4C31-B04F-3F29D5F6F944}">
      <dsp:nvSpPr>
        <dsp:cNvPr id="0" name=""/>
        <dsp:cNvSpPr/>
      </dsp:nvSpPr>
      <dsp:spPr>
        <a:xfrm>
          <a:off x="6256424" y="1537121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White van man</a:t>
          </a:r>
        </a:p>
      </dsp:txBody>
      <dsp:txXfrm>
        <a:off x="6277339" y="1558036"/>
        <a:ext cx="2842459" cy="672265"/>
      </dsp:txXfrm>
    </dsp:sp>
    <dsp:sp modelId="{F8A60815-C612-4631-B546-F42F11F74F0F}">
      <dsp:nvSpPr>
        <dsp:cNvPr id="0" name=""/>
        <dsp:cNvSpPr/>
      </dsp:nvSpPr>
      <dsp:spPr>
        <a:xfrm>
          <a:off x="6256424" y="2304536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“Grey Economy”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= Black Market</a:t>
          </a:r>
        </a:p>
      </dsp:txBody>
      <dsp:txXfrm>
        <a:off x="6277339" y="2325451"/>
        <a:ext cx="2842459" cy="672265"/>
      </dsp:txXfrm>
    </dsp:sp>
    <dsp:sp modelId="{76E8502E-EB38-4124-80EC-C2F71119C933}">
      <dsp:nvSpPr>
        <dsp:cNvPr id="0" name=""/>
        <dsp:cNvSpPr/>
      </dsp:nvSpPr>
      <dsp:spPr>
        <a:xfrm>
          <a:off x="6256424" y="307195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Customer Exploitation</a:t>
          </a:r>
        </a:p>
      </dsp:txBody>
      <dsp:txXfrm>
        <a:off x="6277339" y="3092867"/>
        <a:ext cx="2842459" cy="672265"/>
      </dsp:txXfrm>
    </dsp:sp>
    <dsp:sp modelId="{01E5F42C-CE7F-45D9-ABD4-78956D221D49}">
      <dsp:nvSpPr>
        <dsp:cNvPr id="0" name=""/>
        <dsp:cNvSpPr/>
      </dsp:nvSpPr>
      <dsp:spPr>
        <a:xfrm>
          <a:off x="6256424" y="3839367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Jack of all trades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master of none</a:t>
          </a:r>
        </a:p>
      </dsp:txBody>
      <dsp:txXfrm>
        <a:off x="6277339" y="3860282"/>
        <a:ext cx="2842459" cy="672265"/>
      </dsp:txXfrm>
    </dsp:sp>
    <dsp:sp modelId="{86E86506-F13E-414E-B579-E4162219E4E8}">
      <dsp:nvSpPr>
        <dsp:cNvPr id="0" name=""/>
        <dsp:cNvSpPr/>
      </dsp:nvSpPr>
      <dsp:spPr>
        <a:xfrm>
          <a:off x="6256424" y="460678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>
              <a:solidFill>
                <a:schemeClr val="bg1"/>
              </a:solidFill>
            </a:rPr>
            <a:t>No Prior training</a:t>
          </a:r>
        </a:p>
      </dsp:txBody>
      <dsp:txXfrm>
        <a:off x="6277339" y="4627697"/>
        <a:ext cx="2842459" cy="672265"/>
      </dsp:txXfrm>
    </dsp:sp>
    <dsp:sp modelId="{A3A5B1C3-DC63-4DF4-9870-D9243F91C488}">
      <dsp:nvSpPr>
        <dsp:cNvPr id="0" name=""/>
        <dsp:cNvSpPr/>
      </dsp:nvSpPr>
      <dsp:spPr>
        <a:xfrm>
          <a:off x="6231908" y="5373216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>
              <a:solidFill>
                <a:schemeClr val="bg1"/>
              </a:solidFill>
            </a:rPr>
            <a:t>Claim work is needed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>
              <a:solidFill>
                <a:schemeClr val="bg1"/>
              </a:solidFill>
            </a:rPr>
            <a:t>when none is required</a:t>
          </a:r>
        </a:p>
      </dsp:txBody>
      <dsp:txXfrm>
        <a:off x="6252823" y="5394131"/>
        <a:ext cx="2842459" cy="672265"/>
      </dsp:txXfrm>
    </dsp:sp>
    <dsp:sp modelId="{FD937F67-95EF-44E3-8EC1-E87E2BB995F8}">
      <dsp:nvSpPr>
        <dsp:cNvPr id="0" name=""/>
        <dsp:cNvSpPr/>
      </dsp:nvSpPr>
      <dsp:spPr>
        <a:xfrm>
          <a:off x="6256424" y="614161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>
              <a:solidFill>
                <a:schemeClr val="bg1"/>
              </a:solidFill>
            </a:rPr>
            <a:t>Bad work will get worse</a:t>
          </a:r>
        </a:p>
      </dsp:txBody>
      <dsp:txXfrm>
        <a:off x="6277339" y="6162527"/>
        <a:ext cx="2842459" cy="672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68909-DE8E-4EBA-8602-AB7CF8D34A1C}">
      <dsp:nvSpPr>
        <dsp:cNvPr id="0" name=""/>
        <dsp:cNvSpPr/>
      </dsp:nvSpPr>
      <dsp:spPr>
        <a:xfrm>
          <a:off x="0" y="0"/>
          <a:ext cx="9141044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Construction Industry not ready for retrofit</a:t>
          </a:r>
        </a:p>
      </dsp:txBody>
      <dsp:txXfrm>
        <a:off x="20915" y="20915"/>
        <a:ext cx="9099214" cy="672265"/>
      </dsp:txXfrm>
    </dsp:sp>
    <dsp:sp modelId="{C63B7E5C-E61E-984E-B692-140910972F3B}">
      <dsp:nvSpPr>
        <dsp:cNvPr id="0" name=""/>
        <dsp:cNvSpPr/>
      </dsp:nvSpPr>
      <dsp:spPr>
        <a:xfrm>
          <a:off x="1477" y="769706"/>
          <a:ext cx="2149822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Governance</a:t>
          </a:r>
        </a:p>
      </dsp:txBody>
      <dsp:txXfrm>
        <a:off x="22392" y="790621"/>
        <a:ext cx="2107992" cy="672265"/>
      </dsp:txXfrm>
    </dsp:sp>
    <dsp:sp modelId="{F74089AB-89D7-8842-A4D1-586FC003E292}">
      <dsp:nvSpPr>
        <dsp:cNvPr id="0" name=""/>
        <dsp:cNvSpPr/>
      </dsp:nvSpPr>
      <dsp:spPr>
        <a:xfrm>
          <a:off x="1477" y="1537121"/>
          <a:ext cx="2149822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No Regulation of Constructors</a:t>
          </a:r>
        </a:p>
      </dsp:txBody>
      <dsp:txXfrm>
        <a:off x="22392" y="1558036"/>
        <a:ext cx="2107992" cy="672265"/>
      </dsp:txXfrm>
    </dsp:sp>
    <dsp:sp modelId="{69347EAB-5607-0E41-B297-304212FD15A1}">
      <dsp:nvSpPr>
        <dsp:cNvPr id="0" name=""/>
        <dsp:cNvSpPr/>
      </dsp:nvSpPr>
      <dsp:spPr>
        <a:xfrm>
          <a:off x="1477" y="2304536"/>
          <a:ext cx="2149822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Weak Consumer Law</a:t>
          </a:r>
        </a:p>
      </dsp:txBody>
      <dsp:txXfrm>
        <a:off x="22392" y="2325451"/>
        <a:ext cx="2107992" cy="672265"/>
      </dsp:txXfrm>
    </dsp:sp>
    <dsp:sp modelId="{BA94D5F6-668D-3D41-BAEA-8B6ACD78343F}">
      <dsp:nvSpPr>
        <dsp:cNvPr id="0" name=""/>
        <dsp:cNvSpPr/>
      </dsp:nvSpPr>
      <dsp:spPr>
        <a:xfrm>
          <a:off x="1477" y="3071952"/>
          <a:ext cx="2149822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No protection of term “Architect”</a:t>
          </a:r>
        </a:p>
      </dsp:txBody>
      <dsp:txXfrm>
        <a:off x="22392" y="3092867"/>
        <a:ext cx="2107992" cy="672265"/>
      </dsp:txXfrm>
    </dsp:sp>
    <dsp:sp modelId="{7D9D3462-03E6-884C-8181-F1458EC6378E}">
      <dsp:nvSpPr>
        <dsp:cNvPr id="0" name=""/>
        <dsp:cNvSpPr/>
      </dsp:nvSpPr>
      <dsp:spPr>
        <a:xfrm>
          <a:off x="1477" y="3839367"/>
          <a:ext cx="2149822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No Qualification for Builders needed</a:t>
          </a:r>
        </a:p>
      </dsp:txBody>
      <dsp:txXfrm>
        <a:off x="22392" y="3860282"/>
        <a:ext cx="2107992" cy="672265"/>
      </dsp:txXfrm>
    </dsp:sp>
    <dsp:sp modelId="{38E8D531-F8AC-AD4A-A06D-82CC0003B6D5}">
      <dsp:nvSpPr>
        <dsp:cNvPr id="0" name=""/>
        <dsp:cNvSpPr/>
      </dsp:nvSpPr>
      <dsp:spPr>
        <a:xfrm>
          <a:off x="1477" y="4606782"/>
          <a:ext cx="2149822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Bankrupt Directors in business again in days</a:t>
          </a:r>
        </a:p>
      </dsp:txBody>
      <dsp:txXfrm>
        <a:off x="22392" y="4627697"/>
        <a:ext cx="2107992" cy="672265"/>
      </dsp:txXfrm>
    </dsp:sp>
    <dsp:sp modelId="{D36C3D28-A98E-0944-84A9-D877FCA58DB9}">
      <dsp:nvSpPr>
        <dsp:cNvPr id="0" name=""/>
        <dsp:cNvSpPr/>
      </dsp:nvSpPr>
      <dsp:spPr>
        <a:xfrm>
          <a:off x="1477" y="5374197"/>
          <a:ext cx="2149822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Rely</a:t>
          </a:r>
          <a:r>
            <a:rPr lang="en-GB" sz="1400" kern="1200" baseline="0" dirty="0"/>
            <a:t> on word of mouth</a:t>
          </a:r>
          <a:endParaRPr lang="en-GB" sz="1400" kern="1200" dirty="0"/>
        </a:p>
      </dsp:txBody>
      <dsp:txXfrm>
        <a:off x="22392" y="5395112"/>
        <a:ext cx="2107992" cy="672265"/>
      </dsp:txXfrm>
    </dsp:sp>
    <dsp:sp modelId="{69C8126A-D775-8447-B5CD-BE023C894482}">
      <dsp:nvSpPr>
        <dsp:cNvPr id="0" name=""/>
        <dsp:cNvSpPr/>
      </dsp:nvSpPr>
      <dsp:spPr>
        <a:xfrm>
          <a:off x="1477" y="6141612"/>
          <a:ext cx="2149822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22392" y="6162527"/>
        <a:ext cx="2107992" cy="672265"/>
      </dsp:txXfrm>
    </dsp:sp>
    <dsp:sp modelId="{93B0B6C8-4DF3-4CC9-BE48-26CEF0680EBF}">
      <dsp:nvSpPr>
        <dsp:cNvPr id="0" name=""/>
        <dsp:cNvSpPr/>
      </dsp:nvSpPr>
      <dsp:spPr>
        <a:xfrm>
          <a:off x="2331885" y="769706"/>
          <a:ext cx="2149822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Architects</a:t>
          </a:r>
        </a:p>
      </dsp:txBody>
      <dsp:txXfrm>
        <a:off x="2352800" y="790621"/>
        <a:ext cx="2107992" cy="672265"/>
      </dsp:txXfrm>
    </dsp:sp>
    <dsp:sp modelId="{8B370BA3-CDC1-49F7-BE1F-562D2F270170}">
      <dsp:nvSpPr>
        <dsp:cNvPr id="0" name=""/>
        <dsp:cNvSpPr/>
      </dsp:nvSpPr>
      <dsp:spPr>
        <a:xfrm>
          <a:off x="2331885" y="1537121"/>
          <a:ext cx="2149822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solidFill>
                <a:schemeClr val="bg1"/>
              </a:solidFill>
            </a:rPr>
            <a:t>Philosophical Theory</a:t>
          </a:r>
        </a:p>
      </dsp:txBody>
      <dsp:txXfrm>
        <a:off x="2352800" y="1558036"/>
        <a:ext cx="2107992" cy="672265"/>
      </dsp:txXfrm>
    </dsp:sp>
    <dsp:sp modelId="{CD8A02D0-F519-4EB7-9A84-8B09AFD45E90}">
      <dsp:nvSpPr>
        <dsp:cNvPr id="0" name=""/>
        <dsp:cNvSpPr/>
      </dsp:nvSpPr>
      <dsp:spPr>
        <a:xfrm>
          <a:off x="2331885" y="2304536"/>
          <a:ext cx="2149822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Graphic Design</a:t>
          </a:r>
        </a:p>
      </dsp:txBody>
      <dsp:txXfrm>
        <a:off x="2352800" y="2325451"/>
        <a:ext cx="2107992" cy="672265"/>
      </dsp:txXfrm>
    </dsp:sp>
    <dsp:sp modelId="{2FD301F5-6310-4E03-B04E-DE31ECB3FD04}">
      <dsp:nvSpPr>
        <dsp:cNvPr id="0" name=""/>
        <dsp:cNvSpPr/>
      </dsp:nvSpPr>
      <dsp:spPr>
        <a:xfrm>
          <a:off x="2331885" y="3071952"/>
          <a:ext cx="2149822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New Build College Knowledge</a:t>
          </a:r>
        </a:p>
      </dsp:txBody>
      <dsp:txXfrm>
        <a:off x="2352800" y="3092867"/>
        <a:ext cx="2107992" cy="672265"/>
      </dsp:txXfrm>
    </dsp:sp>
    <dsp:sp modelId="{4CC6687D-BAE1-4056-9148-ADB7E69E6AD7}">
      <dsp:nvSpPr>
        <dsp:cNvPr id="0" name=""/>
        <dsp:cNvSpPr/>
      </dsp:nvSpPr>
      <dsp:spPr>
        <a:xfrm>
          <a:off x="2331885" y="3839367"/>
          <a:ext cx="2149822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No Refurbishment know-how</a:t>
          </a:r>
        </a:p>
      </dsp:txBody>
      <dsp:txXfrm>
        <a:off x="2352800" y="3860282"/>
        <a:ext cx="2107992" cy="672265"/>
      </dsp:txXfrm>
    </dsp:sp>
    <dsp:sp modelId="{36C04D1F-DED7-45F8-9624-D38532BE4DA5}">
      <dsp:nvSpPr>
        <dsp:cNvPr id="0" name=""/>
        <dsp:cNvSpPr/>
      </dsp:nvSpPr>
      <dsp:spPr>
        <a:xfrm>
          <a:off x="2331885" y="4606782"/>
          <a:ext cx="2149822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Little or no </a:t>
          </a:r>
          <a:br>
            <a:rPr lang="en-GB" sz="1400" kern="1200" dirty="0"/>
          </a:br>
          <a:r>
            <a:rPr lang="en-GB" sz="1400" kern="1200" dirty="0"/>
            <a:t>Building Physics</a:t>
          </a:r>
        </a:p>
      </dsp:txBody>
      <dsp:txXfrm>
        <a:off x="2352800" y="4627697"/>
        <a:ext cx="2107992" cy="672265"/>
      </dsp:txXfrm>
    </dsp:sp>
    <dsp:sp modelId="{4970378E-DDB4-4999-A5D1-2EBC12FB9EF1}">
      <dsp:nvSpPr>
        <dsp:cNvPr id="0" name=""/>
        <dsp:cNvSpPr/>
      </dsp:nvSpPr>
      <dsp:spPr>
        <a:xfrm>
          <a:off x="2331885" y="5374197"/>
          <a:ext cx="2149822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Little or No</a:t>
          </a:r>
          <a:br>
            <a:rPr lang="en-GB" sz="1400" kern="1200" dirty="0"/>
          </a:br>
          <a:r>
            <a:rPr lang="en-GB" sz="1400" kern="1200" dirty="0"/>
            <a:t>Materials Science</a:t>
          </a:r>
        </a:p>
      </dsp:txBody>
      <dsp:txXfrm>
        <a:off x="2352800" y="5395112"/>
        <a:ext cx="2107992" cy="672265"/>
      </dsp:txXfrm>
    </dsp:sp>
    <dsp:sp modelId="{6C09D367-D43B-4ACA-BFC0-DC731BA2B513}">
      <dsp:nvSpPr>
        <dsp:cNvPr id="0" name=""/>
        <dsp:cNvSpPr/>
      </dsp:nvSpPr>
      <dsp:spPr>
        <a:xfrm>
          <a:off x="2331885" y="6141612"/>
          <a:ext cx="2149822" cy="714095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Little or No</a:t>
          </a:r>
          <a:br>
            <a:rPr lang="en-GB" sz="1400" kern="1200" dirty="0"/>
          </a:br>
          <a:r>
            <a:rPr lang="en-GB" sz="1400" kern="1200" dirty="0"/>
            <a:t>Number Crunching </a:t>
          </a:r>
        </a:p>
      </dsp:txBody>
      <dsp:txXfrm>
        <a:off x="2352800" y="6162527"/>
        <a:ext cx="2107992" cy="672265"/>
      </dsp:txXfrm>
    </dsp:sp>
    <dsp:sp modelId="{E8DB57DC-1EA9-4ED2-BAA1-56E5C62A054B}">
      <dsp:nvSpPr>
        <dsp:cNvPr id="0" name=""/>
        <dsp:cNvSpPr/>
      </dsp:nvSpPr>
      <dsp:spPr>
        <a:xfrm>
          <a:off x="4662292" y="769706"/>
          <a:ext cx="2149822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Constructors</a:t>
          </a:r>
        </a:p>
      </dsp:txBody>
      <dsp:txXfrm>
        <a:off x="4683207" y="790621"/>
        <a:ext cx="2107992" cy="672265"/>
      </dsp:txXfrm>
    </dsp:sp>
    <dsp:sp modelId="{1BB00CBD-666C-4C31-B04F-3F29D5F6F944}">
      <dsp:nvSpPr>
        <dsp:cNvPr id="0" name=""/>
        <dsp:cNvSpPr/>
      </dsp:nvSpPr>
      <dsp:spPr>
        <a:xfrm>
          <a:off x="4662292" y="1537121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solidFill>
                <a:schemeClr val="bg1"/>
              </a:solidFill>
            </a:rPr>
            <a:t>New-Build College Knowledge</a:t>
          </a:r>
        </a:p>
      </dsp:txBody>
      <dsp:txXfrm>
        <a:off x="4683207" y="1558036"/>
        <a:ext cx="2107992" cy="672265"/>
      </dsp:txXfrm>
    </dsp:sp>
    <dsp:sp modelId="{F8A60815-C612-4631-B546-F42F11F74F0F}">
      <dsp:nvSpPr>
        <dsp:cNvPr id="0" name=""/>
        <dsp:cNvSpPr/>
      </dsp:nvSpPr>
      <dsp:spPr>
        <a:xfrm>
          <a:off x="4662292" y="2304536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Brick and Pitch know-how</a:t>
          </a:r>
        </a:p>
      </dsp:txBody>
      <dsp:txXfrm>
        <a:off x="4683207" y="2325451"/>
        <a:ext cx="2107992" cy="672265"/>
      </dsp:txXfrm>
    </dsp:sp>
    <dsp:sp modelId="{76E8502E-EB38-4124-80EC-C2F71119C933}">
      <dsp:nvSpPr>
        <dsp:cNvPr id="0" name=""/>
        <dsp:cNvSpPr/>
      </dsp:nvSpPr>
      <dsp:spPr>
        <a:xfrm>
          <a:off x="4662292" y="3071952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No Customer Interface Training</a:t>
          </a:r>
        </a:p>
      </dsp:txBody>
      <dsp:txXfrm>
        <a:off x="4683207" y="3092867"/>
        <a:ext cx="2107992" cy="672265"/>
      </dsp:txXfrm>
    </dsp:sp>
    <dsp:sp modelId="{01E5F42C-CE7F-45D9-ABD4-78956D221D49}">
      <dsp:nvSpPr>
        <dsp:cNvPr id="0" name=""/>
        <dsp:cNvSpPr/>
      </dsp:nvSpPr>
      <dsp:spPr>
        <a:xfrm>
          <a:off x="4662292" y="3839367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Single Skills or </a:t>
          </a:r>
          <a:br>
            <a:rPr lang="en-GB" sz="1400" kern="1200" dirty="0">
              <a:solidFill>
                <a:schemeClr val="bg1"/>
              </a:solidFill>
            </a:rPr>
          </a:br>
          <a:r>
            <a:rPr lang="en-GB" sz="1400" kern="1200" dirty="0">
              <a:solidFill>
                <a:schemeClr val="bg1"/>
              </a:solidFill>
            </a:rPr>
            <a:t>Jack of all trades</a:t>
          </a:r>
        </a:p>
      </dsp:txBody>
      <dsp:txXfrm>
        <a:off x="4683207" y="3860282"/>
        <a:ext cx="2107992" cy="672265"/>
      </dsp:txXfrm>
    </dsp:sp>
    <dsp:sp modelId="{86E86506-F13E-414E-B579-E4162219E4E8}">
      <dsp:nvSpPr>
        <dsp:cNvPr id="0" name=""/>
        <dsp:cNvSpPr/>
      </dsp:nvSpPr>
      <dsp:spPr>
        <a:xfrm>
          <a:off x="4662292" y="4606782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Not ready for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MMC or IMC</a:t>
          </a:r>
        </a:p>
      </dsp:txBody>
      <dsp:txXfrm>
        <a:off x="4683207" y="4627697"/>
        <a:ext cx="2107992" cy="672265"/>
      </dsp:txXfrm>
    </dsp:sp>
    <dsp:sp modelId="{A3A5B1C3-DC63-4DF4-9870-D9243F91C488}">
      <dsp:nvSpPr>
        <dsp:cNvPr id="0" name=""/>
        <dsp:cNvSpPr/>
      </dsp:nvSpPr>
      <dsp:spPr>
        <a:xfrm>
          <a:off x="4644019" y="5373216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Not trained in BREEAM driven building</a:t>
          </a:r>
        </a:p>
      </dsp:txBody>
      <dsp:txXfrm>
        <a:off x="4664934" y="5394131"/>
        <a:ext cx="2107992" cy="672265"/>
      </dsp:txXfrm>
    </dsp:sp>
    <dsp:sp modelId="{FD937F67-95EF-44E3-8EC1-E87E2BB995F8}">
      <dsp:nvSpPr>
        <dsp:cNvPr id="0" name=""/>
        <dsp:cNvSpPr/>
      </dsp:nvSpPr>
      <dsp:spPr>
        <a:xfrm>
          <a:off x="4662292" y="6141612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No refurbishment know-how</a:t>
          </a:r>
        </a:p>
      </dsp:txBody>
      <dsp:txXfrm>
        <a:off x="4683207" y="6162527"/>
        <a:ext cx="2107992" cy="672265"/>
      </dsp:txXfrm>
    </dsp:sp>
    <dsp:sp modelId="{1D7DCC08-22E2-4629-896E-721D46550887}">
      <dsp:nvSpPr>
        <dsp:cNvPr id="0" name=""/>
        <dsp:cNvSpPr/>
      </dsp:nvSpPr>
      <dsp:spPr>
        <a:xfrm>
          <a:off x="6992699" y="769706"/>
          <a:ext cx="2149822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Education/Skills </a:t>
          </a:r>
        </a:p>
      </dsp:txBody>
      <dsp:txXfrm>
        <a:off x="7013614" y="790621"/>
        <a:ext cx="2107992" cy="672265"/>
      </dsp:txXfrm>
    </dsp:sp>
    <dsp:sp modelId="{1B5ACC41-7F5C-4D05-9C0D-B4EC174D0E5C}">
      <dsp:nvSpPr>
        <dsp:cNvPr id="0" name=""/>
        <dsp:cNvSpPr/>
      </dsp:nvSpPr>
      <dsp:spPr>
        <a:xfrm>
          <a:off x="6992699" y="1537121"/>
          <a:ext cx="2149822" cy="71409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Out of Sync Syllabus</a:t>
          </a:r>
        </a:p>
      </dsp:txBody>
      <dsp:txXfrm>
        <a:off x="7013614" y="1558036"/>
        <a:ext cx="2107992" cy="672265"/>
      </dsp:txXfrm>
    </dsp:sp>
    <dsp:sp modelId="{5DEA90DC-B156-4B68-A46F-BEBC2A22D17E}">
      <dsp:nvSpPr>
        <dsp:cNvPr id="0" name=""/>
        <dsp:cNvSpPr/>
      </dsp:nvSpPr>
      <dsp:spPr>
        <a:xfrm>
          <a:off x="6992699" y="2304536"/>
          <a:ext cx="2149822" cy="71409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New Build Only</a:t>
          </a:r>
        </a:p>
      </dsp:txBody>
      <dsp:txXfrm>
        <a:off x="7013614" y="2325451"/>
        <a:ext cx="2107992" cy="672265"/>
      </dsp:txXfrm>
    </dsp:sp>
    <dsp:sp modelId="{2C4C1D28-136C-4E47-A092-9B6D7DD4CA0A}">
      <dsp:nvSpPr>
        <dsp:cNvPr id="0" name=""/>
        <dsp:cNvSpPr/>
      </dsp:nvSpPr>
      <dsp:spPr>
        <a:xfrm>
          <a:off x="6992699" y="3071952"/>
          <a:ext cx="2149822" cy="71409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Trade by Trade</a:t>
          </a:r>
        </a:p>
      </dsp:txBody>
      <dsp:txXfrm>
        <a:off x="7013614" y="3092867"/>
        <a:ext cx="2107992" cy="672265"/>
      </dsp:txXfrm>
    </dsp:sp>
    <dsp:sp modelId="{C7C94010-D7E6-42D2-92A5-F1E5F472C6E8}">
      <dsp:nvSpPr>
        <dsp:cNvPr id="0" name=""/>
        <dsp:cNvSpPr/>
      </dsp:nvSpPr>
      <dsp:spPr>
        <a:xfrm>
          <a:off x="6992699" y="3839367"/>
          <a:ext cx="2149822" cy="71409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Multi-skilling seen as Devils Work</a:t>
          </a:r>
        </a:p>
      </dsp:txBody>
      <dsp:txXfrm>
        <a:off x="7013614" y="3860282"/>
        <a:ext cx="2107992" cy="672265"/>
      </dsp:txXfrm>
    </dsp:sp>
    <dsp:sp modelId="{8AC35730-700B-48F4-A803-6C63D06200EB}">
      <dsp:nvSpPr>
        <dsp:cNvPr id="0" name=""/>
        <dsp:cNvSpPr/>
      </dsp:nvSpPr>
      <dsp:spPr>
        <a:xfrm>
          <a:off x="6992699" y="4606782"/>
          <a:ext cx="2149822" cy="71409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No interdisciplinary understanding</a:t>
          </a:r>
        </a:p>
      </dsp:txBody>
      <dsp:txXfrm>
        <a:off x="7013614" y="4627697"/>
        <a:ext cx="2107992" cy="672265"/>
      </dsp:txXfrm>
    </dsp:sp>
    <dsp:sp modelId="{0BE709B3-DD68-4D08-9CAA-A745EC29B34E}">
      <dsp:nvSpPr>
        <dsp:cNvPr id="0" name=""/>
        <dsp:cNvSpPr/>
      </dsp:nvSpPr>
      <dsp:spPr>
        <a:xfrm>
          <a:off x="6992699" y="5374197"/>
          <a:ext cx="2149822" cy="71409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No Refurbishment Know-how training</a:t>
          </a:r>
        </a:p>
      </dsp:txBody>
      <dsp:txXfrm>
        <a:off x="7013614" y="5395112"/>
        <a:ext cx="2107992" cy="672265"/>
      </dsp:txXfrm>
    </dsp:sp>
    <dsp:sp modelId="{E8B33781-B8E3-4E19-BEEF-B80A83A3AB52}">
      <dsp:nvSpPr>
        <dsp:cNvPr id="0" name=""/>
        <dsp:cNvSpPr/>
      </dsp:nvSpPr>
      <dsp:spPr>
        <a:xfrm>
          <a:off x="6992699" y="6141612"/>
          <a:ext cx="2149822" cy="71409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No Future proofing skills</a:t>
          </a:r>
        </a:p>
      </dsp:txBody>
      <dsp:txXfrm>
        <a:off x="7013614" y="6162527"/>
        <a:ext cx="2107992" cy="672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D8377-7062-42B0-AD5A-DE32B7BA0D3D}">
      <dsp:nvSpPr>
        <dsp:cNvPr id="0" name=""/>
        <dsp:cNvSpPr/>
      </dsp:nvSpPr>
      <dsp:spPr>
        <a:xfrm>
          <a:off x="4353" y="2291"/>
          <a:ext cx="7166654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Green Deal Code of Practice BSI PAS 2030</a:t>
          </a:r>
        </a:p>
      </dsp:txBody>
      <dsp:txXfrm>
        <a:off x="25268" y="23206"/>
        <a:ext cx="7124824" cy="672265"/>
      </dsp:txXfrm>
    </dsp:sp>
    <dsp:sp modelId="{81E4DF17-C941-4F12-AA72-848D96B4440D}">
      <dsp:nvSpPr>
        <dsp:cNvPr id="0" name=""/>
        <dsp:cNvSpPr/>
      </dsp:nvSpPr>
      <dsp:spPr>
        <a:xfrm>
          <a:off x="4353" y="769706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UKAS (approved standards)</a:t>
          </a:r>
        </a:p>
      </dsp:txBody>
      <dsp:txXfrm>
        <a:off x="25268" y="790621"/>
        <a:ext cx="1643648" cy="672265"/>
      </dsp:txXfrm>
    </dsp:sp>
    <dsp:sp modelId="{9FC13E7B-E653-4EAD-B0B8-7E90FA248F68}">
      <dsp:nvSpPr>
        <dsp:cNvPr id="0" name=""/>
        <dsp:cNvSpPr/>
      </dsp:nvSpPr>
      <dsp:spPr>
        <a:xfrm>
          <a:off x="4353" y="1537121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Assessor /Advisor standards</a:t>
          </a:r>
        </a:p>
      </dsp:txBody>
      <dsp:txXfrm>
        <a:off x="25268" y="1558036"/>
        <a:ext cx="1643648" cy="672265"/>
      </dsp:txXfrm>
    </dsp:sp>
    <dsp:sp modelId="{C4D18321-091E-4742-B242-F4F8E3BB9603}">
      <dsp:nvSpPr>
        <dsp:cNvPr id="0" name=""/>
        <dsp:cNvSpPr/>
      </dsp:nvSpPr>
      <dsp:spPr>
        <a:xfrm>
          <a:off x="4353" y="2304536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Green Deal Assessment Surveys</a:t>
          </a:r>
        </a:p>
      </dsp:txBody>
      <dsp:txXfrm>
        <a:off x="25268" y="2325451"/>
        <a:ext cx="1643648" cy="672265"/>
      </dsp:txXfrm>
    </dsp:sp>
    <dsp:sp modelId="{2DB578EC-C6DD-47DA-968D-EB20CFDB2C79}">
      <dsp:nvSpPr>
        <dsp:cNvPr id="0" name=""/>
        <dsp:cNvSpPr/>
      </dsp:nvSpPr>
      <dsp:spPr>
        <a:xfrm>
          <a:off x="4353" y="3071952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Certification Body</a:t>
          </a:r>
        </a:p>
      </dsp:txBody>
      <dsp:txXfrm>
        <a:off x="25268" y="3092867"/>
        <a:ext cx="1643648" cy="672265"/>
      </dsp:txXfrm>
    </dsp:sp>
    <dsp:sp modelId="{58707821-EA21-4F60-AD03-E52BBFC1556A}">
      <dsp:nvSpPr>
        <dsp:cNvPr id="0" name=""/>
        <dsp:cNvSpPr/>
      </dsp:nvSpPr>
      <dsp:spPr>
        <a:xfrm>
          <a:off x="4353" y="3839367"/>
          <a:ext cx="1685478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Accredited Assessor/ Advisors</a:t>
          </a:r>
        </a:p>
      </dsp:txBody>
      <dsp:txXfrm>
        <a:off x="25268" y="3860282"/>
        <a:ext cx="1643648" cy="672265"/>
      </dsp:txXfrm>
    </dsp:sp>
    <dsp:sp modelId="{BB95580E-1430-4573-9EFF-1CB760F9A52C}">
      <dsp:nvSpPr>
        <dsp:cNvPr id="0" name=""/>
        <dsp:cNvSpPr/>
      </dsp:nvSpPr>
      <dsp:spPr>
        <a:xfrm>
          <a:off x="4353" y="4606782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Domestic /Commercial Assessors/Surveyors</a:t>
          </a:r>
        </a:p>
      </dsp:txBody>
      <dsp:txXfrm>
        <a:off x="25268" y="4627697"/>
        <a:ext cx="1643648" cy="672265"/>
      </dsp:txXfrm>
    </dsp:sp>
    <dsp:sp modelId="{139B3270-D900-4AB5-A946-28286272803E}">
      <dsp:nvSpPr>
        <dsp:cNvPr id="0" name=""/>
        <dsp:cNvSpPr/>
      </dsp:nvSpPr>
      <dsp:spPr>
        <a:xfrm>
          <a:off x="4353" y="5374197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Domestic /Commercial Advisors/Designers</a:t>
          </a:r>
        </a:p>
      </dsp:txBody>
      <dsp:txXfrm>
        <a:off x="25268" y="5395112"/>
        <a:ext cx="1643648" cy="672265"/>
      </dsp:txXfrm>
    </dsp:sp>
    <dsp:sp modelId="{89A8CCED-2638-42CF-BD65-053B3A15A69B}">
      <dsp:nvSpPr>
        <dsp:cNvPr id="0" name=""/>
        <dsp:cNvSpPr/>
      </dsp:nvSpPr>
      <dsp:spPr>
        <a:xfrm>
          <a:off x="4353" y="6141612"/>
          <a:ext cx="1685478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Professional Indemnity Insurance</a:t>
          </a:r>
        </a:p>
      </dsp:txBody>
      <dsp:txXfrm>
        <a:off x="25268" y="6162527"/>
        <a:ext cx="1643648" cy="672265"/>
      </dsp:txXfrm>
    </dsp:sp>
    <dsp:sp modelId="{4D622979-78E4-4CDF-AA60-1F2DD5179943}">
      <dsp:nvSpPr>
        <dsp:cNvPr id="0" name=""/>
        <dsp:cNvSpPr/>
      </dsp:nvSpPr>
      <dsp:spPr>
        <a:xfrm>
          <a:off x="1831411" y="769706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Product Requirements</a:t>
          </a:r>
          <a:br>
            <a:rPr lang="en-GB" sz="1300" kern="1200" dirty="0"/>
          </a:br>
          <a:r>
            <a:rPr lang="en-GB" sz="1300" kern="1200" dirty="0">
              <a:solidFill>
                <a:srgbClr val="800080"/>
              </a:solidFill>
            </a:rPr>
            <a:t>k U value focus</a:t>
          </a:r>
        </a:p>
      </dsp:txBody>
      <dsp:txXfrm>
        <a:off x="1852326" y="790621"/>
        <a:ext cx="1643648" cy="672265"/>
      </dsp:txXfrm>
    </dsp:sp>
    <dsp:sp modelId="{8C872F5A-F1AF-4DF1-8F7C-DD5643EF2A0D}">
      <dsp:nvSpPr>
        <dsp:cNvPr id="0" name=""/>
        <dsp:cNvSpPr/>
      </dsp:nvSpPr>
      <dsp:spPr>
        <a:xfrm>
          <a:off x="1831411" y="1537121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Performance Specification</a:t>
          </a:r>
        </a:p>
      </dsp:txBody>
      <dsp:txXfrm>
        <a:off x="1852326" y="1558036"/>
        <a:ext cx="1643648" cy="672265"/>
      </dsp:txXfrm>
    </dsp:sp>
    <dsp:sp modelId="{6FC40B9E-BDA4-4907-81FE-DDEA5B32AEDF}">
      <dsp:nvSpPr>
        <dsp:cNvPr id="0" name=""/>
        <dsp:cNvSpPr/>
      </dsp:nvSpPr>
      <dsp:spPr>
        <a:xfrm>
          <a:off x="1831411" y="2304536"/>
          <a:ext cx="1685478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Manufacturers &amp; Approved Products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rgbClr val="800080"/>
              </a:solidFill>
            </a:rPr>
            <a:t>Wrong properties</a:t>
          </a:r>
        </a:p>
      </dsp:txBody>
      <dsp:txXfrm>
        <a:off x="1852326" y="2325451"/>
        <a:ext cx="1643648" cy="672265"/>
      </dsp:txXfrm>
    </dsp:sp>
    <dsp:sp modelId="{17FC047E-6A9C-443A-8EF8-5B7E90437385}">
      <dsp:nvSpPr>
        <dsp:cNvPr id="0" name=""/>
        <dsp:cNvSpPr/>
      </dsp:nvSpPr>
      <dsp:spPr>
        <a:xfrm>
          <a:off x="1831411" y="3071952"/>
          <a:ext cx="1685478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Manufacturer’s Approved installers</a:t>
          </a:r>
        </a:p>
      </dsp:txBody>
      <dsp:txXfrm>
        <a:off x="1852326" y="3092867"/>
        <a:ext cx="1643648" cy="672265"/>
      </dsp:txXfrm>
    </dsp:sp>
    <dsp:sp modelId="{FC53EB07-2706-443E-A178-4EC076587D5F}">
      <dsp:nvSpPr>
        <dsp:cNvPr id="0" name=""/>
        <dsp:cNvSpPr/>
      </dsp:nvSpPr>
      <dsp:spPr>
        <a:xfrm>
          <a:off x="1831411" y="3839367"/>
          <a:ext cx="1685478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Golden Rule</a:t>
          </a:r>
        </a:p>
      </dsp:txBody>
      <dsp:txXfrm>
        <a:off x="1852326" y="3860282"/>
        <a:ext cx="1643648" cy="672265"/>
      </dsp:txXfrm>
    </dsp:sp>
    <dsp:sp modelId="{F96695FE-CC96-4FC3-8C5A-FC8AD04A5AA2}">
      <dsp:nvSpPr>
        <dsp:cNvPr id="0" name=""/>
        <dsp:cNvSpPr/>
      </dsp:nvSpPr>
      <dsp:spPr>
        <a:xfrm>
          <a:off x="1831411" y="4606782"/>
          <a:ext cx="1685478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Pay for itself within 25 years or product guarantee period</a:t>
          </a:r>
        </a:p>
      </dsp:txBody>
      <dsp:txXfrm>
        <a:off x="1852326" y="4627697"/>
        <a:ext cx="1643648" cy="672265"/>
      </dsp:txXfrm>
    </dsp:sp>
    <dsp:sp modelId="{BF4DBCCD-4C6D-4C87-B768-695E6A86CD23}">
      <dsp:nvSpPr>
        <dsp:cNvPr id="0" name=""/>
        <dsp:cNvSpPr/>
      </dsp:nvSpPr>
      <dsp:spPr>
        <a:xfrm>
          <a:off x="1831411" y="5374197"/>
          <a:ext cx="1685478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Product Guarantee Warranties</a:t>
          </a:r>
        </a:p>
      </dsp:txBody>
      <dsp:txXfrm>
        <a:off x="1852326" y="5395112"/>
        <a:ext cx="1643648" cy="672265"/>
      </dsp:txXfrm>
    </dsp:sp>
    <dsp:sp modelId="{7F8368FC-BA76-4023-B031-037E6380C1F7}">
      <dsp:nvSpPr>
        <dsp:cNvPr id="0" name=""/>
        <dsp:cNvSpPr/>
      </dsp:nvSpPr>
      <dsp:spPr>
        <a:xfrm>
          <a:off x="1831411" y="6141612"/>
          <a:ext cx="1685478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Dictates the repayment period</a:t>
          </a:r>
        </a:p>
      </dsp:txBody>
      <dsp:txXfrm>
        <a:off x="1852326" y="6162527"/>
        <a:ext cx="1643648" cy="672265"/>
      </dsp:txXfrm>
    </dsp:sp>
    <dsp:sp modelId="{46F5A5D8-7F34-446C-B849-CDFDE55A602A}">
      <dsp:nvSpPr>
        <dsp:cNvPr id="0" name=""/>
        <dsp:cNvSpPr/>
      </dsp:nvSpPr>
      <dsp:spPr>
        <a:xfrm>
          <a:off x="3658470" y="769706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UKAS (approved standards)</a:t>
          </a:r>
        </a:p>
      </dsp:txBody>
      <dsp:txXfrm>
        <a:off x="3679385" y="790621"/>
        <a:ext cx="1643648" cy="672265"/>
      </dsp:txXfrm>
    </dsp:sp>
    <dsp:sp modelId="{6845ADF5-FFE9-4755-869D-D3BA4EF885DB}">
      <dsp:nvSpPr>
        <dsp:cNvPr id="0" name=""/>
        <dsp:cNvSpPr/>
      </dsp:nvSpPr>
      <dsp:spPr>
        <a:xfrm>
          <a:off x="3658470" y="1537121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BSI PAS 2030 &amp; Update not fit for purpose</a:t>
          </a:r>
        </a:p>
      </dsp:txBody>
      <dsp:txXfrm>
        <a:off x="3679385" y="1558036"/>
        <a:ext cx="1643648" cy="672265"/>
      </dsp:txXfrm>
    </dsp:sp>
    <dsp:sp modelId="{8077AC32-11B3-4059-B012-5585C2EEBE1D}">
      <dsp:nvSpPr>
        <dsp:cNvPr id="0" name=""/>
        <dsp:cNvSpPr/>
      </dsp:nvSpPr>
      <dsp:spPr>
        <a:xfrm>
          <a:off x="3658470" y="2304536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GreenDeal Installer</a:t>
          </a:r>
        </a:p>
      </dsp:txBody>
      <dsp:txXfrm>
        <a:off x="3679385" y="2325451"/>
        <a:ext cx="1643648" cy="672265"/>
      </dsp:txXfrm>
    </dsp:sp>
    <dsp:sp modelId="{E50A4341-C551-453C-81BF-6C75208D58E5}">
      <dsp:nvSpPr>
        <dsp:cNvPr id="0" name=""/>
        <dsp:cNvSpPr/>
      </dsp:nvSpPr>
      <dsp:spPr>
        <a:xfrm>
          <a:off x="3658470" y="3071952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Certification Body</a:t>
          </a:r>
        </a:p>
      </dsp:txBody>
      <dsp:txXfrm>
        <a:off x="3679385" y="3092867"/>
        <a:ext cx="1643648" cy="672265"/>
      </dsp:txXfrm>
    </dsp:sp>
    <dsp:sp modelId="{9BA1BB09-D809-432B-A7E6-9D4009138B81}">
      <dsp:nvSpPr>
        <dsp:cNvPr id="0" name=""/>
        <dsp:cNvSpPr/>
      </dsp:nvSpPr>
      <dsp:spPr>
        <a:xfrm>
          <a:off x="3658470" y="3839367"/>
          <a:ext cx="1685478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Accredited Installers</a:t>
          </a:r>
        </a:p>
      </dsp:txBody>
      <dsp:txXfrm>
        <a:off x="3679385" y="3860282"/>
        <a:ext cx="1643648" cy="672265"/>
      </dsp:txXfrm>
    </dsp:sp>
    <dsp:sp modelId="{253C1AE1-26DB-405A-B0C0-9EB156822837}">
      <dsp:nvSpPr>
        <dsp:cNvPr id="0" name=""/>
        <dsp:cNvSpPr/>
      </dsp:nvSpPr>
      <dsp:spPr>
        <a:xfrm>
          <a:off x="3658470" y="4606782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Signed off installations</a:t>
          </a:r>
        </a:p>
      </dsp:txBody>
      <dsp:txXfrm>
        <a:off x="3679385" y="4627697"/>
        <a:ext cx="1643648" cy="672265"/>
      </dsp:txXfrm>
    </dsp:sp>
    <dsp:sp modelId="{13673C1A-E2A9-489C-ADCD-A0BAB76590D9}">
      <dsp:nvSpPr>
        <dsp:cNvPr id="0" name=""/>
        <dsp:cNvSpPr/>
      </dsp:nvSpPr>
      <dsp:spPr>
        <a:xfrm>
          <a:off x="3658470" y="5374197"/>
          <a:ext cx="1685478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Installation Warranties</a:t>
          </a:r>
        </a:p>
      </dsp:txBody>
      <dsp:txXfrm>
        <a:off x="3679385" y="5395112"/>
        <a:ext cx="1643648" cy="672265"/>
      </dsp:txXfrm>
    </dsp:sp>
    <dsp:sp modelId="{2A791D1E-A7DF-4814-A815-26DCDE5E86BF}">
      <dsp:nvSpPr>
        <dsp:cNvPr id="0" name=""/>
        <dsp:cNvSpPr/>
      </dsp:nvSpPr>
      <dsp:spPr>
        <a:xfrm>
          <a:off x="3658470" y="6141612"/>
          <a:ext cx="1685478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SWIGA</a:t>
          </a:r>
          <a:r>
            <a:rPr lang="en-GB" sz="1800" kern="1200" dirty="0"/>
            <a:t> or </a:t>
          </a:r>
          <a:r>
            <a:rPr lang="en-GB" sz="1800" kern="1200" dirty="0" err="1"/>
            <a:t>CIGA</a:t>
          </a:r>
          <a:endParaRPr lang="en-GB" sz="1800" kern="1200" dirty="0"/>
        </a:p>
      </dsp:txBody>
      <dsp:txXfrm>
        <a:off x="3679385" y="6162527"/>
        <a:ext cx="1643648" cy="672265"/>
      </dsp:txXfrm>
    </dsp:sp>
    <dsp:sp modelId="{51BE9F5F-E2D8-4F16-9379-13294D9183F7}">
      <dsp:nvSpPr>
        <dsp:cNvPr id="0" name=""/>
        <dsp:cNvSpPr/>
      </dsp:nvSpPr>
      <dsp:spPr>
        <a:xfrm>
          <a:off x="5485529" y="769706"/>
          <a:ext cx="1685478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Green Deal Provider Licence</a:t>
          </a:r>
        </a:p>
      </dsp:txBody>
      <dsp:txXfrm>
        <a:off x="5506444" y="790621"/>
        <a:ext cx="1643648" cy="672265"/>
      </dsp:txXfrm>
    </dsp:sp>
    <dsp:sp modelId="{A99FBA3C-C73B-4E57-B0D7-200B3EFD2871}">
      <dsp:nvSpPr>
        <dsp:cNvPr id="0" name=""/>
        <dsp:cNvSpPr/>
      </dsp:nvSpPr>
      <dsp:spPr>
        <a:xfrm>
          <a:off x="5485529" y="1537121"/>
          <a:ext cx="1685478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Green Deal Provider</a:t>
          </a:r>
        </a:p>
      </dsp:txBody>
      <dsp:txXfrm>
        <a:off x="5506444" y="1558036"/>
        <a:ext cx="1643648" cy="672265"/>
      </dsp:txXfrm>
    </dsp:sp>
    <dsp:sp modelId="{026C00B4-F402-4C28-AC24-320A256A9DCF}">
      <dsp:nvSpPr>
        <dsp:cNvPr id="0" name=""/>
        <dsp:cNvSpPr/>
      </dsp:nvSpPr>
      <dsp:spPr>
        <a:xfrm>
          <a:off x="5485529" y="2304536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Manage Process</a:t>
          </a:r>
        </a:p>
      </dsp:txBody>
      <dsp:txXfrm>
        <a:off x="5506444" y="2325451"/>
        <a:ext cx="1643648" cy="672265"/>
      </dsp:txXfrm>
    </dsp:sp>
    <dsp:sp modelId="{7D78EF47-85BE-AD45-8A8D-0A0095CC56EC}">
      <dsp:nvSpPr>
        <dsp:cNvPr id="0" name=""/>
        <dsp:cNvSpPr/>
      </dsp:nvSpPr>
      <dsp:spPr>
        <a:xfrm>
          <a:off x="5485529" y="3071952"/>
          <a:ext cx="1685478" cy="714095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/>
            <a:t>CoRE</a:t>
          </a:r>
          <a:r>
            <a:rPr lang="en-GB" sz="1600" kern="1200" dirty="0"/>
            <a:t> </a:t>
          </a:r>
          <a:br>
            <a:rPr lang="en-GB" sz="1600" kern="1200" dirty="0"/>
          </a:br>
          <a:r>
            <a:rPr lang="en-GB" sz="1600" kern="1200" dirty="0"/>
            <a:t>Green Deal Coordinator</a:t>
          </a:r>
        </a:p>
      </dsp:txBody>
      <dsp:txXfrm>
        <a:off x="5506444" y="3092867"/>
        <a:ext cx="1643648" cy="672265"/>
      </dsp:txXfrm>
    </dsp:sp>
    <dsp:sp modelId="{902AF458-FCE0-4688-901B-C2D27332D6F1}">
      <dsp:nvSpPr>
        <dsp:cNvPr id="0" name=""/>
        <dsp:cNvSpPr/>
      </dsp:nvSpPr>
      <dsp:spPr>
        <a:xfrm>
          <a:off x="5485529" y="3839367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Provide customer Service</a:t>
          </a:r>
        </a:p>
      </dsp:txBody>
      <dsp:txXfrm>
        <a:off x="5506444" y="3860282"/>
        <a:ext cx="1643648" cy="672265"/>
      </dsp:txXfrm>
    </dsp:sp>
    <dsp:sp modelId="{43AF9D55-E649-4F93-887E-255E5FD1AD1D}">
      <dsp:nvSpPr>
        <dsp:cNvPr id="0" name=""/>
        <dsp:cNvSpPr/>
      </dsp:nvSpPr>
      <dsp:spPr>
        <a:xfrm>
          <a:off x="5485529" y="4606782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Engage the GD assessors, advisors, installers</a:t>
          </a:r>
        </a:p>
      </dsp:txBody>
      <dsp:txXfrm>
        <a:off x="5506444" y="4627697"/>
        <a:ext cx="1643648" cy="672265"/>
      </dsp:txXfrm>
    </dsp:sp>
    <dsp:sp modelId="{4AA205FB-AC5D-48B1-90C0-046DA8ABFD3B}">
      <dsp:nvSpPr>
        <dsp:cNvPr id="0" name=""/>
        <dsp:cNvSpPr/>
      </dsp:nvSpPr>
      <dsp:spPr>
        <a:xfrm>
          <a:off x="5485529" y="5374197"/>
          <a:ext cx="1685478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Guarantor</a:t>
          </a:r>
        </a:p>
      </dsp:txBody>
      <dsp:txXfrm>
        <a:off x="5506444" y="5395112"/>
        <a:ext cx="1643648" cy="672265"/>
      </dsp:txXfrm>
    </dsp:sp>
    <dsp:sp modelId="{774216B2-574D-4910-B780-2F9FEFED37A8}">
      <dsp:nvSpPr>
        <dsp:cNvPr id="0" name=""/>
        <dsp:cNvSpPr/>
      </dsp:nvSpPr>
      <dsp:spPr>
        <a:xfrm>
          <a:off x="7454168" y="2291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OFT</a:t>
          </a:r>
        </a:p>
      </dsp:txBody>
      <dsp:txXfrm>
        <a:off x="7475083" y="23206"/>
        <a:ext cx="1643648" cy="672265"/>
      </dsp:txXfrm>
    </dsp:sp>
    <dsp:sp modelId="{1E7CCCD0-3B07-4519-94B5-353893B28331}">
      <dsp:nvSpPr>
        <dsp:cNvPr id="0" name=""/>
        <dsp:cNvSpPr/>
      </dsp:nvSpPr>
      <dsp:spPr>
        <a:xfrm>
          <a:off x="7454168" y="769706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Office of Fair Trade</a:t>
          </a:r>
        </a:p>
      </dsp:txBody>
      <dsp:txXfrm>
        <a:off x="7475083" y="790621"/>
        <a:ext cx="1643648" cy="672265"/>
      </dsp:txXfrm>
    </dsp:sp>
    <dsp:sp modelId="{40721BAD-6545-493C-8FD3-11BFB2862F31}">
      <dsp:nvSpPr>
        <dsp:cNvPr id="0" name=""/>
        <dsp:cNvSpPr/>
      </dsp:nvSpPr>
      <dsp:spPr>
        <a:xfrm>
          <a:off x="7454168" y="1537121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FSA</a:t>
          </a:r>
        </a:p>
      </dsp:txBody>
      <dsp:txXfrm>
        <a:off x="7475083" y="1558036"/>
        <a:ext cx="1643648" cy="672265"/>
      </dsp:txXfrm>
    </dsp:sp>
    <dsp:sp modelId="{E3220B56-D705-482E-B6E8-81B4AB4C3041}">
      <dsp:nvSpPr>
        <dsp:cNvPr id="0" name=""/>
        <dsp:cNvSpPr/>
      </dsp:nvSpPr>
      <dsp:spPr>
        <a:xfrm>
          <a:off x="7454168" y="2304536"/>
          <a:ext cx="1685478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Financial Services Act</a:t>
          </a:r>
        </a:p>
      </dsp:txBody>
      <dsp:txXfrm>
        <a:off x="7475083" y="2325451"/>
        <a:ext cx="1643648" cy="672265"/>
      </dsp:txXfrm>
    </dsp:sp>
    <dsp:sp modelId="{AA1BC8DE-EFC1-497F-8920-23E077B9DCAA}">
      <dsp:nvSpPr>
        <dsp:cNvPr id="0" name=""/>
        <dsp:cNvSpPr/>
      </dsp:nvSpPr>
      <dsp:spPr>
        <a:xfrm>
          <a:off x="7454168" y="3071952"/>
          <a:ext cx="1685478" cy="7140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Development Control</a:t>
          </a:r>
        </a:p>
      </dsp:txBody>
      <dsp:txXfrm>
        <a:off x="7475083" y="3092867"/>
        <a:ext cx="1643648" cy="672265"/>
      </dsp:txXfrm>
    </dsp:sp>
    <dsp:sp modelId="{1D2015F3-105F-4327-9300-80835F6C2837}">
      <dsp:nvSpPr>
        <dsp:cNvPr id="0" name=""/>
        <dsp:cNvSpPr/>
      </dsp:nvSpPr>
      <dsp:spPr>
        <a:xfrm>
          <a:off x="7454168" y="3839367"/>
          <a:ext cx="1685478" cy="7140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Fiscal Incentives Barriers</a:t>
          </a:r>
        </a:p>
      </dsp:txBody>
      <dsp:txXfrm>
        <a:off x="7475083" y="3860282"/>
        <a:ext cx="1643648" cy="672265"/>
      </dsp:txXfrm>
    </dsp:sp>
    <dsp:sp modelId="{37E62B56-7AED-8448-A410-9D037EB1332F}">
      <dsp:nvSpPr>
        <dsp:cNvPr id="0" name=""/>
        <dsp:cNvSpPr/>
      </dsp:nvSpPr>
      <dsp:spPr>
        <a:xfrm>
          <a:off x="7454168" y="4606782"/>
          <a:ext cx="1685478" cy="7140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Weak Contract/ Specification</a:t>
          </a:r>
        </a:p>
      </dsp:txBody>
      <dsp:txXfrm>
        <a:off x="7475083" y="4627697"/>
        <a:ext cx="1643648" cy="672265"/>
      </dsp:txXfrm>
    </dsp:sp>
    <dsp:sp modelId="{43A32026-9CC5-1445-A23D-8416E91D8F51}">
      <dsp:nvSpPr>
        <dsp:cNvPr id="0" name=""/>
        <dsp:cNvSpPr/>
      </dsp:nvSpPr>
      <dsp:spPr>
        <a:xfrm>
          <a:off x="7454168" y="5374197"/>
          <a:ext cx="1685478" cy="7140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Weak Contract Administrator</a:t>
          </a:r>
        </a:p>
      </dsp:txBody>
      <dsp:txXfrm>
        <a:off x="7475083" y="5395112"/>
        <a:ext cx="1643648" cy="672265"/>
      </dsp:txXfrm>
    </dsp:sp>
    <dsp:sp modelId="{E79612D1-819C-40ED-ADA7-0DAD21A22AAF}">
      <dsp:nvSpPr>
        <dsp:cNvPr id="0" name=""/>
        <dsp:cNvSpPr/>
      </dsp:nvSpPr>
      <dsp:spPr>
        <a:xfrm>
          <a:off x="7454168" y="6141612"/>
          <a:ext cx="1685478" cy="7140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Error Corrections</a:t>
          </a:r>
        </a:p>
      </dsp:txBody>
      <dsp:txXfrm>
        <a:off x="7475083" y="6162527"/>
        <a:ext cx="1643648" cy="672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68909-DE8E-4EBA-8602-AB7CF8D34A1C}">
      <dsp:nvSpPr>
        <dsp:cNvPr id="0" name=""/>
        <dsp:cNvSpPr/>
      </dsp:nvSpPr>
      <dsp:spPr>
        <a:xfrm>
          <a:off x="0" y="0"/>
          <a:ext cx="9317825" cy="85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Development Control</a:t>
          </a:r>
        </a:p>
      </dsp:txBody>
      <dsp:txXfrm>
        <a:off x="24946" y="24946"/>
        <a:ext cx="9267933" cy="801834"/>
      </dsp:txXfrm>
    </dsp:sp>
    <dsp:sp modelId="{04AD443B-6C12-411F-BCC6-585474B68CB2}">
      <dsp:nvSpPr>
        <dsp:cNvPr id="0" name=""/>
        <dsp:cNvSpPr/>
      </dsp:nvSpPr>
      <dsp:spPr>
        <a:xfrm>
          <a:off x="3351" y="914073"/>
          <a:ext cx="2941232" cy="85172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T&amp;C Planning Permission</a:t>
          </a:r>
        </a:p>
      </dsp:txBody>
      <dsp:txXfrm>
        <a:off x="28297" y="939019"/>
        <a:ext cx="2891340" cy="801834"/>
      </dsp:txXfrm>
    </dsp:sp>
    <dsp:sp modelId="{E70FDE98-1ABD-49A4-AC4F-CE027E9FA75B}">
      <dsp:nvSpPr>
        <dsp:cNvPr id="0" name=""/>
        <dsp:cNvSpPr/>
      </dsp:nvSpPr>
      <dsp:spPr>
        <a:xfrm>
          <a:off x="3351" y="1827183"/>
          <a:ext cx="2941232" cy="85172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Permitted Development</a:t>
          </a:r>
        </a:p>
      </dsp:txBody>
      <dsp:txXfrm>
        <a:off x="28297" y="1852129"/>
        <a:ext cx="2891340" cy="801834"/>
      </dsp:txXfrm>
    </dsp:sp>
    <dsp:sp modelId="{55278EBA-F6A6-4CB5-B5A1-DA5ACD46D3B4}">
      <dsp:nvSpPr>
        <dsp:cNvPr id="0" name=""/>
        <dsp:cNvSpPr/>
      </dsp:nvSpPr>
      <dsp:spPr>
        <a:xfrm>
          <a:off x="3351" y="2740293"/>
          <a:ext cx="2941232" cy="85172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EcoBling</a:t>
          </a:r>
        </a:p>
      </dsp:txBody>
      <dsp:txXfrm>
        <a:off x="28297" y="2765239"/>
        <a:ext cx="2891340" cy="801834"/>
      </dsp:txXfrm>
    </dsp:sp>
    <dsp:sp modelId="{43C7E4EC-8B56-48CD-8AEF-A9CE55094DA3}">
      <dsp:nvSpPr>
        <dsp:cNvPr id="0" name=""/>
        <dsp:cNvSpPr/>
      </dsp:nvSpPr>
      <dsp:spPr>
        <a:xfrm>
          <a:off x="3351" y="3653403"/>
          <a:ext cx="2941232" cy="8517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External Insulation Full Applications?</a:t>
          </a:r>
        </a:p>
      </dsp:txBody>
      <dsp:txXfrm>
        <a:off x="28297" y="3678349"/>
        <a:ext cx="2891340" cy="801834"/>
      </dsp:txXfrm>
    </dsp:sp>
    <dsp:sp modelId="{1747EEF5-893D-4492-B41C-F888334E8776}">
      <dsp:nvSpPr>
        <dsp:cNvPr id="0" name=""/>
        <dsp:cNvSpPr/>
      </dsp:nvSpPr>
      <dsp:spPr>
        <a:xfrm>
          <a:off x="3351" y="4566513"/>
          <a:ext cx="2941232" cy="8517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Postcode lottery</a:t>
          </a:r>
        </a:p>
      </dsp:txBody>
      <dsp:txXfrm>
        <a:off x="28297" y="4591459"/>
        <a:ext cx="2891340" cy="801834"/>
      </dsp:txXfrm>
    </dsp:sp>
    <dsp:sp modelId="{92D63631-D31E-4949-A8DE-08581F7BA567}">
      <dsp:nvSpPr>
        <dsp:cNvPr id="0" name=""/>
        <dsp:cNvSpPr/>
      </dsp:nvSpPr>
      <dsp:spPr>
        <a:xfrm>
          <a:off x="3351" y="5479623"/>
          <a:ext cx="2941232" cy="8517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System already under stress</a:t>
          </a:r>
        </a:p>
      </dsp:txBody>
      <dsp:txXfrm>
        <a:off x="28297" y="5504569"/>
        <a:ext cx="2891340" cy="801834"/>
      </dsp:txXfrm>
    </dsp:sp>
    <dsp:sp modelId="{B6EA10D7-EFFF-4E5B-99C0-56E9A1A81DC8}">
      <dsp:nvSpPr>
        <dsp:cNvPr id="0" name=""/>
        <dsp:cNvSpPr/>
      </dsp:nvSpPr>
      <dsp:spPr>
        <a:xfrm>
          <a:off x="3351" y="6392733"/>
          <a:ext cx="2941232" cy="8517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Using delaying tactics </a:t>
          </a:r>
        </a:p>
      </dsp:txBody>
      <dsp:txXfrm>
        <a:off x="28297" y="6417679"/>
        <a:ext cx="2891340" cy="801834"/>
      </dsp:txXfrm>
    </dsp:sp>
    <dsp:sp modelId="{3F703A56-FC26-4975-9CC8-4997512F1029}">
      <dsp:nvSpPr>
        <dsp:cNvPr id="0" name=""/>
        <dsp:cNvSpPr/>
      </dsp:nvSpPr>
      <dsp:spPr>
        <a:xfrm>
          <a:off x="3191647" y="914073"/>
          <a:ext cx="2941232" cy="85172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Listed Building Consent</a:t>
          </a:r>
        </a:p>
      </dsp:txBody>
      <dsp:txXfrm>
        <a:off x="3216593" y="939019"/>
        <a:ext cx="2891340" cy="801834"/>
      </dsp:txXfrm>
    </dsp:sp>
    <dsp:sp modelId="{B85F313F-C90C-427F-857B-036A7F018A91}">
      <dsp:nvSpPr>
        <dsp:cNvPr id="0" name=""/>
        <dsp:cNvSpPr/>
      </dsp:nvSpPr>
      <dsp:spPr>
        <a:xfrm>
          <a:off x="3191647" y="1827183"/>
          <a:ext cx="2941232" cy="8517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Conservation Areas</a:t>
          </a:r>
        </a:p>
      </dsp:txBody>
      <dsp:txXfrm>
        <a:off x="3216593" y="1852129"/>
        <a:ext cx="2891340" cy="801834"/>
      </dsp:txXfrm>
    </dsp:sp>
    <dsp:sp modelId="{9CD52135-3818-442B-BF1B-6D1DFBEF586F}">
      <dsp:nvSpPr>
        <dsp:cNvPr id="0" name=""/>
        <dsp:cNvSpPr/>
      </dsp:nvSpPr>
      <dsp:spPr>
        <a:xfrm>
          <a:off x="3191647" y="2740293"/>
          <a:ext cx="2941232" cy="8517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Conservation Officers</a:t>
          </a:r>
        </a:p>
      </dsp:txBody>
      <dsp:txXfrm>
        <a:off x="3216593" y="2765239"/>
        <a:ext cx="2891340" cy="801834"/>
      </dsp:txXfrm>
    </dsp:sp>
    <dsp:sp modelId="{C331AC62-7E62-479A-8BEF-0A342A20FF9A}">
      <dsp:nvSpPr>
        <dsp:cNvPr id="0" name=""/>
        <dsp:cNvSpPr/>
      </dsp:nvSpPr>
      <dsp:spPr>
        <a:xfrm>
          <a:off x="3191647" y="3653403"/>
          <a:ext cx="2941232" cy="8517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Postcode lottery</a:t>
          </a:r>
        </a:p>
      </dsp:txBody>
      <dsp:txXfrm>
        <a:off x="3216593" y="3678349"/>
        <a:ext cx="2891340" cy="801834"/>
      </dsp:txXfrm>
    </dsp:sp>
    <dsp:sp modelId="{77C73865-EE94-4A8A-A337-138611D25217}">
      <dsp:nvSpPr>
        <dsp:cNvPr id="0" name=""/>
        <dsp:cNvSpPr/>
      </dsp:nvSpPr>
      <dsp:spPr>
        <a:xfrm>
          <a:off x="3191647" y="4566513"/>
          <a:ext cx="2941232" cy="8517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Outside/inside insulation building appearance</a:t>
          </a:r>
        </a:p>
      </dsp:txBody>
      <dsp:txXfrm>
        <a:off x="3216593" y="4591459"/>
        <a:ext cx="2891340" cy="801834"/>
      </dsp:txXfrm>
    </dsp:sp>
    <dsp:sp modelId="{6A1171BE-6B6E-4A48-89C5-DC48C7803478}">
      <dsp:nvSpPr>
        <dsp:cNvPr id="0" name=""/>
        <dsp:cNvSpPr/>
      </dsp:nvSpPr>
      <dsp:spPr>
        <a:xfrm>
          <a:off x="3191647" y="5479623"/>
          <a:ext cx="2941232" cy="8517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Protective of historic fabric</a:t>
          </a:r>
        </a:p>
      </dsp:txBody>
      <dsp:txXfrm>
        <a:off x="3216593" y="5504569"/>
        <a:ext cx="2891340" cy="801834"/>
      </dsp:txXfrm>
    </dsp:sp>
    <dsp:sp modelId="{4E09C46A-4D8F-42E5-962D-11F213136EAE}">
      <dsp:nvSpPr>
        <dsp:cNvPr id="0" name=""/>
        <dsp:cNvSpPr/>
      </dsp:nvSpPr>
      <dsp:spPr>
        <a:xfrm>
          <a:off x="3191647" y="6392733"/>
          <a:ext cx="2941232" cy="85172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Limited permitted activity</a:t>
          </a:r>
        </a:p>
      </dsp:txBody>
      <dsp:txXfrm>
        <a:off x="3216593" y="6417679"/>
        <a:ext cx="2891340" cy="801834"/>
      </dsp:txXfrm>
    </dsp:sp>
    <dsp:sp modelId="{26F9189E-2D98-4775-92D5-3FAA43ACF71F}">
      <dsp:nvSpPr>
        <dsp:cNvPr id="0" name=""/>
        <dsp:cNvSpPr/>
      </dsp:nvSpPr>
      <dsp:spPr>
        <a:xfrm>
          <a:off x="6379944" y="914073"/>
          <a:ext cx="2941232" cy="85172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Building Control</a:t>
          </a:r>
        </a:p>
      </dsp:txBody>
      <dsp:txXfrm>
        <a:off x="6404890" y="939019"/>
        <a:ext cx="2891340" cy="801834"/>
      </dsp:txXfrm>
    </dsp:sp>
    <dsp:sp modelId="{A3684759-2531-4058-961A-C6B435AC2E8F}">
      <dsp:nvSpPr>
        <dsp:cNvPr id="0" name=""/>
        <dsp:cNvSpPr/>
      </dsp:nvSpPr>
      <dsp:spPr>
        <a:xfrm>
          <a:off x="6379944" y="1827183"/>
          <a:ext cx="2941232" cy="85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Extending part</a:t>
          </a:r>
        </a:p>
      </dsp:txBody>
      <dsp:txXfrm>
        <a:off x="6404890" y="1852129"/>
        <a:ext cx="2891340" cy="801834"/>
      </dsp:txXfrm>
    </dsp:sp>
    <dsp:sp modelId="{967FD76F-BD56-42C6-8191-881EBC6A97B0}">
      <dsp:nvSpPr>
        <dsp:cNvPr id="0" name=""/>
        <dsp:cNvSpPr/>
      </dsp:nvSpPr>
      <dsp:spPr>
        <a:xfrm>
          <a:off x="6379944" y="2740293"/>
          <a:ext cx="2941232" cy="85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Altering part</a:t>
          </a:r>
        </a:p>
      </dsp:txBody>
      <dsp:txXfrm>
        <a:off x="6404890" y="2765239"/>
        <a:ext cx="2891340" cy="801834"/>
      </dsp:txXfrm>
    </dsp:sp>
    <dsp:sp modelId="{02FF9D68-07D6-47F9-8967-F208E9E1B8A5}">
      <dsp:nvSpPr>
        <dsp:cNvPr id="0" name=""/>
        <dsp:cNvSpPr/>
      </dsp:nvSpPr>
      <dsp:spPr>
        <a:xfrm>
          <a:off x="6379944" y="3653403"/>
          <a:ext cx="2941232" cy="85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Required upgrading whole, consequences unforeseen</a:t>
          </a:r>
        </a:p>
      </dsp:txBody>
      <dsp:txXfrm>
        <a:off x="6404890" y="3678349"/>
        <a:ext cx="2891340" cy="801834"/>
      </dsp:txXfrm>
    </dsp:sp>
    <dsp:sp modelId="{DCD900DB-C8BF-4184-A1C5-06A9A61E8699}">
      <dsp:nvSpPr>
        <dsp:cNvPr id="0" name=""/>
        <dsp:cNvSpPr/>
      </dsp:nvSpPr>
      <dsp:spPr>
        <a:xfrm>
          <a:off x="6379944" y="4566513"/>
          <a:ext cx="2941232" cy="8517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Limited scope of interest</a:t>
          </a:r>
        </a:p>
      </dsp:txBody>
      <dsp:txXfrm>
        <a:off x="6404890" y="4591459"/>
        <a:ext cx="2891340" cy="801834"/>
      </dsp:txXfrm>
    </dsp:sp>
    <dsp:sp modelId="{AD7B41E5-8FE1-43E8-ACC3-F903F8986EDC}">
      <dsp:nvSpPr>
        <dsp:cNvPr id="0" name=""/>
        <dsp:cNvSpPr/>
      </dsp:nvSpPr>
      <dsp:spPr>
        <a:xfrm>
          <a:off x="6379944" y="5479623"/>
          <a:ext cx="2941232" cy="8517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Limited scope for judgement</a:t>
          </a:r>
        </a:p>
      </dsp:txBody>
      <dsp:txXfrm>
        <a:off x="6404890" y="5504569"/>
        <a:ext cx="2891340" cy="801834"/>
      </dsp:txXfrm>
    </dsp:sp>
    <dsp:sp modelId="{77252AE1-31AC-4CDA-80D6-6A1256BE9487}">
      <dsp:nvSpPr>
        <dsp:cNvPr id="0" name=""/>
        <dsp:cNvSpPr/>
      </dsp:nvSpPr>
      <dsp:spPr>
        <a:xfrm>
          <a:off x="6379944" y="6392733"/>
          <a:ext cx="2941232" cy="8517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Limited expertise with old building extreme upgrades</a:t>
          </a:r>
        </a:p>
      </dsp:txBody>
      <dsp:txXfrm>
        <a:off x="6404890" y="6417679"/>
        <a:ext cx="2891340" cy="801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68909-DE8E-4EBA-8602-AB7CF8D34A1C}">
      <dsp:nvSpPr>
        <dsp:cNvPr id="0" name=""/>
        <dsp:cNvSpPr/>
      </dsp:nvSpPr>
      <dsp:spPr>
        <a:xfrm>
          <a:off x="0" y="0"/>
          <a:ext cx="9141044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Fiscal Incentives? Or economy destroyers?</a:t>
          </a:r>
        </a:p>
      </dsp:txBody>
      <dsp:txXfrm>
        <a:off x="20915" y="20915"/>
        <a:ext cx="9099214" cy="672265"/>
      </dsp:txXfrm>
    </dsp:sp>
    <dsp:sp modelId="{34211EF8-D1B7-4FDD-B4B2-040623236C29}">
      <dsp:nvSpPr>
        <dsp:cNvPr id="0" name=""/>
        <dsp:cNvSpPr/>
      </dsp:nvSpPr>
      <dsp:spPr>
        <a:xfrm>
          <a:off x="1477" y="769706"/>
          <a:ext cx="2149822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CRC</a:t>
          </a:r>
        </a:p>
      </dsp:txBody>
      <dsp:txXfrm>
        <a:off x="22392" y="790621"/>
        <a:ext cx="2107992" cy="672265"/>
      </dsp:txXfrm>
    </dsp:sp>
    <dsp:sp modelId="{63BEC69C-0587-4D14-834F-4F23D4599D47}">
      <dsp:nvSpPr>
        <dsp:cNvPr id="0" name=""/>
        <dsp:cNvSpPr/>
      </dsp:nvSpPr>
      <dsp:spPr>
        <a:xfrm>
          <a:off x="1477" y="1537121"/>
          <a:ext cx="2149822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Carbon Reduction Commitment</a:t>
          </a:r>
        </a:p>
      </dsp:txBody>
      <dsp:txXfrm>
        <a:off x="22392" y="1558036"/>
        <a:ext cx="2107992" cy="672265"/>
      </dsp:txXfrm>
    </dsp:sp>
    <dsp:sp modelId="{96A7AF1D-B675-484F-A9A1-5682D8A591F3}">
      <dsp:nvSpPr>
        <dsp:cNvPr id="0" name=""/>
        <dsp:cNvSpPr/>
      </dsp:nvSpPr>
      <dsp:spPr>
        <a:xfrm>
          <a:off x="1477" y="2304536"/>
          <a:ext cx="2149822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Big Industry Players</a:t>
          </a:r>
        </a:p>
      </dsp:txBody>
      <dsp:txXfrm>
        <a:off x="22392" y="2325451"/>
        <a:ext cx="2107992" cy="672265"/>
      </dsp:txXfrm>
    </dsp:sp>
    <dsp:sp modelId="{D004FBF0-BCC5-4CD7-954C-F0744E379170}">
      <dsp:nvSpPr>
        <dsp:cNvPr id="0" name=""/>
        <dsp:cNvSpPr/>
      </dsp:nvSpPr>
      <dsp:spPr>
        <a:xfrm>
          <a:off x="1477" y="3071952"/>
          <a:ext cx="2149822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Government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Estate</a:t>
          </a:r>
        </a:p>
      </dsp:txBody>
      <dsp:txXfrm>
        <a:off x="22392" y="3092867"/>
        <a:ext cx="2107992" cy="672265"/>
      </dsp:txXfrm>
    </dsp:sp>
    <dsp:sp modelId="{3D24F8C8-63C9-4861-B8E6-3580776706D2}">
      <dsp:nvSpPr>
        <dsp:cNvPr id="0" name=""/>
        <dsp:cNvSpPr/>
      </dsp:nvSpPr>
      <dsp:spPr>
        <a:xfrm>
          <a:off x="1477" y="3839367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Pay in advance for Carbon consumed/created</a:t>
          </a:r>
        </a:p>
      </dsp:txBody>
      <dsp:txXfrm>
        <a:off x="22392" y="3860282"/>
        <a:ext cx="2107992" cy="672265"/>
      </dsp:txXfrm>
    </dsp:sp>
    <dsp:sp modelId="{9BEB20C8-465F-4F12-8FDC-E730DDC3F6D7}">
      <dsp:nvSpPr>
        <dsp:cNvPr id="0" name=""/>
        <dsp:cNvSpPr/>
      </dsp:nvSpPr>
      <dsp:spPr>
        <a:xfrm>
          <a:off x="1477" y="4606782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Reduce Carbon to reclaim money</a:t>
          </a:r>
        </a:p>
      </dsp:txBody>
      <dsp:txXfrm>
        <a:off x="22392" y="4627697"/>
        <a:ext cx="2107992" cy="672265"/>
      </dsp:txXfrm>
    </dsp:sp>
    <dsp:sp modelId="{CB71F86D-6F99-4046-80E1-2B076D8847E5}">
      <dsp:nvSpPr>
        <dsp:cNvPr id="0" name=""/>
        <dsp:cNvSpPr/>
      </dsp:nvSpPr>
      <dsp:spPr>
        <a:xfrm>
          <a:off x="1477" y="5374197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Energy efficiency</a:t>
          </a:r>
        </a:p>
      </dsp:txBody>
      <dsp:txXfrm>
        <a:off x="22392" y="5395112"/>
        <a:ext cx="2107992" cy="672265"/>
      </dsp:txXfrm>
    </dsp:sp>
    <dsp:sp modelId="{83AF5F00-B6F9-4C13-AF75-FF3357F0A14D}">
      <dsp:nvSpPr>
        <dsp:cNvPr id="0" name=""/>
        <dsp:cNvSpPr/>
      </dsp:nvSpPr>
      <dsp:spPr>
        <a:xfrm>
          <a:off x="1477" y="6141612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Government decides the rewards are too generous: turned into tax</a:t>
          </a:r>
        </a:p>
      </dsp:txBody>
      <dsp:txXfrm>
        <a:off x="22392" y="6162527"/>
        <a:ext cx="2107992" cy="672265"/>
      </dsp:txXfrm>
    </dsp:sp>
    <dsp:sp modelId="{04AD443B-6C12-411F-BCC6-585474B68CB2}">
      <dsp:nvSpPr>
        <dsp:cNvPr id="0" name=""/>
        <dsp:cNvSpPr/>
      </dsp:nvSpPr>
      <dsp:spPr>
        <a:xfrm>
          <a:off x="2331885" y="769706"/>
          <a:ext cx="2149822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err="1"/>
            <a:t>ECA</a:t>
          </a:r>
          <a:endParaRPr lang="en-GB" sz="3100" kern="1200" dirty="0"/>
        </a:p>
      </dsp:txBody>
      <dsp:txXfrm>
        <a:off x="2352800" y="790621"/>
        <a:ext cx="2107992" cy="672265"/>
      </dsp:txXfrm>
    </dsp:sp>
    <dsp:sp modelId="{E70FDE98-1ABD-49A4-AC4F-CE027E9FA75B}">
      <dsp:nvSpPr>
        <dsp:cNvPr id="0" name=""/>
        <dsp:cNvSpPr/>
      </dsp:nvSpPr>
      <dsp:spPr>
        <a:xfrm>
          <a:off x="2331885" y="1537121"/>
          <a:ext cx="2149822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Enhanced Capital Allowance </a:t>
          </a:r>
        </a:p>
      </dsp:txBody>
      <dsp:txXfrm>
        <a:off x="2352800" y="1558036"/>
        <a:ext cx="2107992" cy="672265"/>
      </dsp:txXfrm>
    </dsp:sp>
    <dsp:sp modelId="{55278EBA-F6A6-4CB5-B5A1-DA5ACD46D3B4}">
      <dsp:nvSpPr>
        <dsp:cNvPr id="0" name=""/>
        <dsp:cNvSpPr/>
      </dsp:nvSpPr>
      <dsp:spPr>
        <a:xfrm>
          <a:off x="2331885" y="2304536"/>
          <a:ext cx="2149822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Tax reduction after installation</a:t>
          </a:r>
        </a:p>
      </dsp:txBody>
      <dsp:txXfrm>
        <a:off x="2352800" y="2325451"/>
        <a:ext cx="2107992" cy="672265"/>
      </dsp:txXfrm>
    </dsp:sp>
    <dsp:sp modelId="{43C7E4EC-8B56-48CD-8AEF-A9CE55094DA3}">
      <dsp:nvSpPr>
        <dsp:cNvPr id="0" name=""/>
        <dsp:cNvSpPr/>
      </dsp:nvSpPr>
      <dsp:spPr>
        <a:xfrm>
          <a:off x="2331885" y="3071952"/>
          <a:ext cx="2149822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/>
            <a:t>ETL</a:t>
          </a:r>
          <a:endParaRPr lang="en-GB" sz="3200" kern="1200" dirty="0"/>
        </a:p>
      </dsp:txBody>
      <dsp:txXfrm>
        <a:off x="2352800" y="3092867"/>
        <a:ext cx="2107992" cy="672265"/>
      </dsp:txXfrm>
    </dsp:sp>
    <dsp:sp modelId="{1747EEF5-893D-4492-B41C-F888334E8776}">
      <dsp:nvSpPr>
        <dsp:cNvPr id="0" name=""/>
        <dsp:cNvSpPr/>
      </dsp:nvSpPr>
      <dsp:spPr>
        <a:xfrm>
          <a:off x="2331885" y="3839367"/>
          <a:ext cx="2149822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Energy Technology List </a:t>
          </a:r>
        </a:p>
      </dsp:txBody>
      <dsp:txXfrm>
        <a:off x="2352800" y="3860282"/>
        <a:ext cx="2107992" cy="672265"/>
      </dsp:txXfrm>
    </dsp:sp>
    <dsp:sp modelId="{92D63631-D31E-4949-A8DE-08581F7BA567}">
      <dsp:nvSpPr>
        <dsp:cNvPr id="0" name=""/>
        <dsp:cNvSpPr/>
      </dsp:nvSpPr>
      <dsp:spPr>
        <a:xfrm>
          <a:off x="2331885" y="4606782"/>
          <a:ext cx="2149822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WTL</a:t>
          </a:r>
        </a:p>
      </dsp:txBody>
      <dsp:txXfrm>
        <a:off x="2352800" y="4627697"/>
        <a:ext cx="2107992" cy="672265"/>
      </dsp:txXfrm>
    </dsp:sp>
    <dsp:sp modelId="{B6EA10D7-EFFF-4E5B-99C0-56E9A1A81DC8}">
      <dsp:nvSpPr>
        <dsp:cNvPr id="0" name=""/>
        <dsp:cNvSpPr/>
      </dsp:nvSpPr>
      <dsp:spPr>
        <a:xfrm>
          <a:off x="2331885" y="5374197"/>
          <a:ext cx="2149822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Water Technology List</a:t>
          </a:r>
        </a:p>
      </dsp:txBody>
      <dsp:txXfrm>
        <a:off x="2352800" y="5395112"/>
        <a:ext cx="2107992" cy="672265"/>
      </dsp:txXfrm>
    </dsp:sp>
    <dsp:sp modelId="{61267F04-6453-4E9B-99D3-4956F7F38F1C}">
      <dsp:nvSpPr>
        <dsp:cNvPr id="0" name=""/>
        <dsp:cNvSpPr/>
      </dsp:nvSpPr>
      <dsp:spPr>
        <a:xfrm>
          <a:off x="2331885" y="6141612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Complex paperwork</a:t>
          </a:r>
        </a:p>
      </dsp:txBody>
      <dsp:txXfrm>
        <a:off x="2352800" y="6162527"/>
        <a:ext cx="2107992" cy="672265"/>
      </dsp:txXfrm>
    </dsp:sp>
    <dsp:sp modelId="{3F703A56-FC26-4975-9CC8-4997512F1029}">
      <dsp:nvSpPr>
        <dsp:cNvPr id="0" name=""/>
        <dsp:cNvSpPr/>
      </dsp:nvSpPr>
      <dsp:spPr>
        <a:xfrm>
          <a:off x="4662292" y="769706"/>
          <a:ext cx="2149822" cy="7140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FIT</a:t>
          </a:r>
        </a:p>
      </dsp:txBody>
      <dsp:txXfrm>
        <a:off x="4683207" y="790621"/>
        <a:ext cx="2107992" cy="672265"/>
      </dsp:txXfrm>
    </dsp:sp>
    <dsp:sp modelId="{85ABD096-8C6E-4A72-A7F1-3150731C9C67}">
      <dsp:nvSpPr>
        <dsp:cNvPr id="0" name=""/>
        <dsp:cNvSpPr/>
      </dsp:nvSpPr>
      <dsp:spPr>
        <a:xfrm>
          <a:off x="4662292" y="1537121"/>
          <a:ext cx="2149822" cy="7140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Feed In Tariff </a:t>
          </a:r>
        </a:p>
      </dsp:txBody>
      <dsp:txXfrm>
        <a:off x="4683207" y="1558036"/>
        <a:ext cx="2107992" cy="672265"/>
      </dsp:txXfrm>
    </dsp:sp>
    <dsp:sp modelId="{C331AC62-7E62-479A-8BEF-0A342A20FF9A}">
      <dsp:nvSpPr>
        <dsp:cNvPr id="0" name=""/>
        <dsp:cNvSpPr/>
      </dsp:nvSpPr>
      <dsp:spPr>
        <a:xfrm>
          <a:off x="4662292" y="2304536"/>
          <a:ext cx="2149822" cy="7140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Renewable Electricity Generation</a:t>
          </a:r>
        </a:p>
      </dsp:txBody>
      <dsp:txXfrm>
        <a:off x="4683207" y="2325451"/>
        <a:ext cx="2107992" cy="672265"/>
      </dsp:txXfrm>
    </dsp:sp>
    <dsp:sp modelId="{77C73865-EE94-4A8A-A337-138611D25217}">
      <dsp:nvSpPr>
        <dsp:cNvPr id="0" name=""/>
        <dsp:cNvSpPr/>
      </dsp:nvSpPr>
      <dsp:spPr>
        <a:xfrm>
          <a:off x="4662292" y="3071952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Money saved</a:t>
          </a:r>
        </a:p>
      </dsp:txBody>
      <dsp:txXfrm>
        <a:off x="4683207" y="3092867"/>
        <a:ext cx="2107992" cy="672265"/>
      </dsp:txXfrm>
    </dsp:sp>
    <dsp:sp modelId="{6A1171BE-6B6E-4A48-89C5-DC48C7803478}">
      <dsp:nvSpPr>
        <dsp:cNvPr id="0" name=""/>
        <dsp:cNvSpPr/>
      </dsp:nvSpPr>
      <dsp:spPr>
        <a:xfrm>
          <a:off x="4662292" y="3839367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Money paid back</a:t>
          </a:r>
        </a:p>
      </dsp:txBody>
      <dsp:txXfrm>
        <a:off x="4683207" y="3860282"/>
        <a:ext cx="2107992" cy="672265"/>
      </dsp:txXfrm>
    </dsp:sp>
    <dsp:sp modelId="{4E09C46A-4D8F-42E5-962D-11F213136EAE}">
      <dsp:nvSpPr>
        <dsp:cNvPr id="0" name=""/>
        <dsp:cNvSpPr/>
      </dsp:nvSpPr>
      <dsp:spPr>
        <a:xfrm>
          <a:off x="4672289" y="4605990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Good ROI</a:t>
          </a:r>
          <a:br>
            <a:rPr lang="en-GB" sz="1600" kern="1200" dirty="0"/>
          </a:br>
          <a:r>
            <a:rPr lang="en-GB" sz="1600" kern="1200" dirty="0"/>
            <a:t>Return On Investment </a:t>
          </a:r>
        </a:p>
      </dsp:txBody>
      <dsp:txXfrm>
        <a:off x="4693204" y="4626905"/>
        <a:ext cx="2107992" cy="672265"/>
      </dsp:txXfrm>
    </dsp:sp>
    <dsp:sp modelId="{151E5D2E-67A4-4375-BCD5-B2BEC7E631B1}">
      <dsp:nvSpPr>
        <dsp:cNvPr id="0" name=""/>
        <dsp:cNvSpPr/>
      </dsp:nvSpPr>
      <dsp:spPr>
        <a:xfrm>
          <a:off x="4662292" y="5374197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Government decides the rewards are too generous</a:t>
          </a:r>
        </a:p>
      </dsp:txBody>
      <dsp:txXfrm>
        <a:off x="4683207" y="5395112"/>
        <a:ext cx="2107992" cy="672265"/>
      </dsp:txXfrm>
    </dsp:sp>
    <dsp:sp modelId="{15723CC2-0AB3-472B-9FF7-0BB86E3ED954}">
      <dsp:nvSpPr>
        <dsp:cNvPr id="0" name=""/>
        <dsp:cNvSpPr/>
      </dsp:nvSpPr>
      <dsp:spPr>
        <a:xfrm>
          <a:off x="4662292" y="6141612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FIT reduced to 21p then less &amp; based in EE Certs</a:t>
          </a:r>
          <a:endParaRPr lang="en-GB" sz="1300" kern="1200" dirty="0"/>
        </a:p>
      </dsp:txBody>
      <dsp:txXfrm>
        <a:off x="4683207" y="6162527"/>
        <a:ext cx="2107992" cy="672265"/>
      </dsp:txXfrm>
    </dsp:sp>
    <dsp:sp modelId="{26F9189E-2D98-4775-92D5-3FAA43ACF71F}">
      <dsp:nvSpPr>
        <dsp:cNvPr id="0" name=""/>
        <dsp:cNvSpPr/>
      </dsp:nvSpPr>
      <dsp:spPr>
        <a:xfrm>
          <a:off x="6992699" y="769706"/>
          <a:ext cx="2149822" cy="71409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RHI</a:t>
          </a:r>
        </a:p>
      </dsp:txBody>
      <dsp:txXfrm>
        <a:off x="7013614" y="790621"/>
        <a:ext cx="2107992" cy="672265"/>
      </dsp:txXfrm>
    </dsp:sp>
    <dsp:sp modelId="{A3684759-2531-4058-961A-C6B435AC2E8F}">
      <dsp:nvSpPr>
        <dsp:cNvPr id="0" name=""/>
        <dsp:cNvSpPr/>
      </dsp:nvSpPr>
      <dsp:spPr>
        <a:xfrm>
          <a:off x="6992699" y="1537121"/>
          <a:ext cx="2149822" cy="71409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Renewable Heat Incentive </a:t>
          </a:r>
        </a:p>
      </dsp:txBody>
      <dsp:txXfrm>
        <a:off x="7013614" y="1558036"/>
        <a:ext cx="2107992" cy="672265"/>
      </dsp:txXfrm>
    </dsp:sp>
    <dsp:sp modelId="{967FD76F-BD56-42C6-8191-881EBC6A97B0}">
      <dsp:nvSpPr>
        <dsp:cNvPr id="0" name=""/>
        <dsp:cNvSpPr/>
      </dsp:nvSpPr>
      <dsp:spPr>
        <a:xfrm>
          <a:off x="6992699" y="2304536"/>
          <a:ext cx="2149822" cy="71409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Renewable Heat Generation </a:t>
          </a:r>
        </a:p>
      </dsp:txBody>
      <dsp:txXfrm>
        <a:off x="7013614" y="2325451"/>
        <a:ext cx="2107992" cy="672265"/>
      </dsp:txXfrm>
    </dsp:sp>
    <dsp:sp modelId="{02FF9D68-07D6-47F9-8967-F208E9E1B8A5}">
      <dsp:nvSpPr>
        <dsp:cNvPr id="0" name=""/>
        <dsp:cNvSpPr/>
      </dsp:nvSpPr>
      <dsp:spPr>
        <a:xfrm>
          <a:off x="6992699" y="3071952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Money saved</a:t>
          </a:r>
          <a:endParaRPr lang="en-GB" sz="1800" kern="1200" dirty="0"/>
        </a:p>
      </dsp:txBody>
      <dsp:txXfrm>
        <a:off x="7013614" y="3092867"/>
        <a:ext cx="2107992" cy="672265"/>
      </dsp:txXfrm>
    </dsp:sp>
    <dsp:sp modelId="{F851E589-95EC-42BF-8640-019D17BE36DC}">
      <dsp:nvSpPr>
        <dsp:cNvPr id="0" name=""/>
        <dsp:cNvSpPr/>
      </dsp:nvSpPr>
      <dsp:spPr>
        <a:xfrm>
          <a:off x="6992699" y="3839367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Money paid back</a:t>
          </a:r>
        </a:p>
      </dsp:txBody>
      <dsp:txXfrm>
        <a:off x="7013614" y="3860282"/>
        <a:ext cx="2107992" cy="672265"/>
      </dsp:txXfrm>
    </dsp:sp>
    <dsp:sp modelId="{A2821C2A-5DB7-49BD-8DE0-2E642C1EB56A}">
      <dsp:nvSpPr>
        <dsp:cNvPr id="0" name=""/>
        <dsp:cNvSpPr/>
      </dsp:nvSpPr>
      <dsp:spPr>
        <a:xfrm>
          <a:off x="6951143" y="4605990"/>
          <a:ext cx="2149822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Good ROI</a:t>
          </a:r>
          <a:br>
            <a:rPr lang="en-GB" sz="1600" kern="1200" dirty="0"/>
          </a:br>
          <a:r>
            <a:rPr lang="en-GB" sz="1600" kern="1200" dirty="0"/>
            <a:t>Return On Investment </a:t>
          </a:r>
        </a:p>
      </dsp:txBody>
      <dsp:txXfrm>
        <a:off x="6972058" y="4626905"/>
        <a:ext cx="2107992" cy="672265"/>
      </dsp:txXfrm>
    </dsp:sp>
    <dsp:sp modelId="{1FCD5505-B126-43A3-B289-37858DB0359A}">
      <dsp:nvSpPr>
        <dsp:cNvPr id="0" name=""/>
        <dsp:cNvSpPr/>
      </dsp:nvSpPr>
      <dsp:spPr>
        <a:xfrm>
          <a:off x="6992699" y="5374197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Government decides the rewards are too generous?</a:t>
          </a:r>
        </a:p>
      </dsp:txBody>
      <dsp:txXfrm>
        <a:off x="7013614" y="5395112"/>
        <a:ext cx="2107992" cy="672265"/>
      </dsp:txXfrm>
    </dsp:sp>
    <dsp:sp modelId="{511E7FAC-2801-423B-8DD6-517AAD816811}">
      <dsp:nvSpPr>
        <dsp:cNvPr id="0" name=""/>
        <dsp:cNvSpPr/>
      </dsp:nvSpPr>
      <dsp:spPr>
        <a:xfrm>
          <a:off x="6992699" y="6141612"/>
          <a:ext cx="2149822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Keep an eye on the news</a:t>
          </a:r>
        </a:p>
      </dsp:txBody>
      <dsp:txXfrm>
        <a:off x="7013614" y="6162527"/>
        <a:ext cx="2107992" cy="672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68909-DE8E-4EBA-8602-AB7CF8D34A1C}">
      <dsp:nvSpPr>
        <dsp:cNvPr id="0" name=""/>
        <dsp:cNvSpPr/>
      </dsp:nvSpPr>
      <dsp:spPr>
        <a:xfrm>
          <a:off x="0" y="0"/>
          <a:ext cx="9136659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solidFill>
                <a:srgbClr val="FFFF00"/>
              </a:solidFill>
            </a:rPr>
            <a:t>Fiscal Incentives? </a:t>
          </a:r>
          <a:r>
            <a:rPr lang="en-GB" sz="2900" kern="1200" dirty="0">
              <a:solidFill>
                <a:schemeClr val="bg1"/>
              </a:solidFill>
            </a:rPr>
            <a:t>v</a:t>
          </a:r>
          <a:r>
            <a:rPr lang="en-GB" sz="2900" kern="1200" dirty="0">
              <a:solidFill>
                <a:srgbClr val="800080"/>
              </a:solidFill>
            </a:rPr>
            <a:t> economic recovery barriers?</a:t>
          </a:r>
        </a:p>
      </dsp:txBody>
      <dsp:txXfrm>
        <a:off x="20915" y="20915"/>
        <a:ext cx="9094829" cy="672265"/>
      </dsp:txXfrm>
    </dsp:sp>
    <dsp:sp modelId="{34211EF8-D1B7-4FDD-B4B2-040623236C29}">
      <dsp:nvSpPr>
        <dsp:cNvPr id="0" name=""/>
        <dsp:cNvSpPr/>
      </dsp:nvSpPr>
      <dsp:spPr>
        <a:xfrm>
          <a:off x="3670" y="769706"/>
          <a:ext cx="1712267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CRC</a:t>
          </a:r>
        </a:p>
      </dsp:txBody>
      <dsp:txXfrm>
        <a:off x="24585" y="790621"/>
        <a:ext cx="1670437" cy="672265"/>
      </dsp:txXfrm>
    </dsp:sp>
    <dsp:sp modelId="{63BEC69C-0587-4D14-834F-4F23D4599D47}">
      <dsp:nvSpPr>
        <dsp:cNvPr id="0" name=""/>
        <dsp:cNvSpPr/>
      </dsp:nvSpPr>
      <dsp:spPr>
        <a:xfrm>
          <a:off x="3670" y="1537121"/>
          <a:ext cx="1712267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Carbon Reduction Commitment</a:t>
          </a:r>
        </a:p>
      </dsp:txBody>
      <dsp:txXfrm>
        <a:off x="24585" y="1558036"/>
        <a:ext cx="1670437" cy="672265"/>
      </dsp:txXfrm>
    </dsp:sp>
    <dsp:sp modelId="{96A7AF1D-B675-484F-A9A1-5682D8A591F3}">
      <dsp:nvSpPr>
        <dsp:cNvPr id="0" name=""/>
        <dsp:cNvSpPr/>
      </dsp:nvSpPr>
      <dsp:spPr>
        <a:xfrm>
          <a:off x="3670" y="2304536"/>
          <a:ext cx="1712267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Big Industry Players</a:t>
          </a:r>
        </a:p>
      </dsp:txBody>
      <dsp:txXfrm>
        <a:off x="24585" y="2325451"/>
        <a:ext cx="1670437" cy="672265"/>
      </dsp:txXfrm>
    </dsp:sp>
    <dsp:sp modelId="{D004FBF0-BCC5-4CD7-954C-F0744E379170}">
      <dsp:nvSpPr>
        <dsp:cNvPr id="0" name=""/>
        <dsp:cNvSpPr/>
      </dsp:nvSpPr>
      <dsp:spPr>
        <a:xfrm>
          <a:off x="3670" y="3071952"/>
          <a:ext cx="1712267" cy="71409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Government Estate</a:t>
          </a:r>
        </a:p>
      </dsp:txBody>
      <dsp:txXfrm>
        <a:off x="24585" y="3092867"/>
        <a:ext cx="1670437" cy="672265"/>
      </dsp:txXfrm>
    </dsp:sp>
    <dsp:sp modelId="{3D24F8C8-63C9-4861-B8E6-3580776706D2}">
      <dsp:nvSpPr>
        <dsp:cNvPr id="0" name=""/>
        <dsp:cNvSpPr/>
      </dsp:nvSpPr>
      <dsp:spPr>
        <a:xfrm>
          <a:off x="3670" y="3839367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Pay in advance for Carbon consumed/created</a:t>
          </a:r>
        </a:p>
      </dsp:txBody>
      <dsp:txXfrm>
        <a:off x="24585" y="3860282"/>
        <a:ext cx="1670437" cy="672265"/>
      </dsp:txXfrm>
    </dsp:sp>
    <dsp:sp modelId="{9BEB20C8-465F-4F12-8FDC-E730DDC3F6D7}">
      <dsp:nvSpPr>
        <dsp:cNvPr id="0" name=""/>
        <dsp:cNvSpPr/>
      </dsp:nvSpPr>
      <dsp:spPr>
        <a:xfrm>
          <a:off x="3670" y="4606782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Reduce Carbon to reclaim money</a:t>
          </a:r>
        </a:p>
      </dsp:txBody>
      <dsp:txXfrm>
        <a:off x="24585" y="4627697"/>
        <a:ext cx="1670437" cy="672265"/>
      </dsp:txXfrm>
    </dsp:sp>
    <dsp:sp modelId="{CB71F86D-6F99-4046-80E1-2B076D8847E5}">
      <dsp:nvSpPr>
        <dsp:cNvPr id="0" name=""/>
        <dsp:cNvSpPr/>
      </dsp:nvSpPr>
      <dsp:spPr>
        <a:xfrm>
          <a:off x="3670" y="5374197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Energy efficiency</a:t>
          </a:r>
        </a:p>
      </dsp:txBody>
      <dsp:txXfrm>
        <a:off x="24585" y="5395112"/>
        <a:ext cx="1670437" cy="672265"/>
      </dsp:txXfrm>
    </dsp:sp>
    <dsp:sp modelId="{83AF5F00-B6F9-4C13-AF75-FF3357F0A14D}">
      <dsp:nvSpPr>
        <dsp:cNvPr id="0" name=""/>
        <dsp:cNvSpPr/>
      </dsp:nvSpPr>
      <dsp:spPr>
        <a:xfrm>
          <a:off x="3670" y="6141612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Government decides the rewards are too generous: turned into tax</a:t>
          </a:r>
        </a:p>
      </dsp:txBody>
      <dsp:txXfrm>
        <a:off x="24585" y="6162527"/>
        <a:ext cx="1670437" cy="672265"/>
      </dsp:txXfrm>
    </dsp:sp>
    <dsp:sp modelId="{04AD443B-6C12-411F-BCC6-585474B68CB2}">
      <dsp:nvSpPr>
        <dsp:cNvPr id="0" name=""/>
        <dsp:cNvSpPr/>
      </dsp:nvSpPr>
      <dsp:spPr>
        <a:xfrm>
          <a:off x="1859768" y="769706"/>
          <a:ext cx="1712267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err="1"/>
            <a:t>ECA</a:t>
          </a:r>
          <a:endParaRPr lang="en-GB" sz="2900" kern="1200" dirty="0"/>
        </a:p>
      </dsp:txBody>
      <dsp:txXfrm>
        <a:off x="1880683" y="790621"/>
        <a:ext cx="1670437" cy="672265"/>
      </dsp:txXfrm>
    </dsp:sp>
    <dsp:sp modelId="{E70FDE98-1ABD-49A4-AC4F-CE027E9FA75B}">
      <dsp:nvSpPr>
        <dsp:cNvPr id="0" name=""/>
        <dsp:cNvSpPr/>
      </dsp:nvSpPr>
      <dsp:spPr>
        <a:xfrm>
          <a:off x="1859768" y="1537121"/>
          <a:ext cx="1712267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Enhanced Capital Allowance </a:t>
          </a:r>
        </a:p>
      </dsp:txBody>
      <dsp:txXfrm>
        <a:off x="1880683" y="1558036"/>
        <a:ext cx="1670437" cy="672265"/>
      </dsp:txXfrm>
    </dsp:sp>
    <dsp:sp modelId="{55278EBA-F6A6-4CB5-B5A1-DA5ACD46D3B4}">
      <dsp:nvSpPr>
        <dsp:cNvPr id="0" name=""/>
        <dsp:cNvSpPr/>
      </dsp:nvSpPr>
      <dsp:spPr>
        <a:xfrm>
          <a:off x="1859768" y="2304536"/>
          <a:ext cx="1712267" cy="7140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Tax reduction after installation</a:t>
          </a:r>
        </a:p>
      </dsp:txBody>
      <dsp:txXfrm>
        <a:off x="1880683" y="2325451"/>
        <a:ext cx="1670437" cy="672265"/>
      </dsp:txXfrm>
    </dsp:sp>
    <dsp:sp modelId="{43C7E4EC-8B56-48CD-8AEF-A9CE55094DA3}">
      <dsp:nvSpPr>
        <dsp:cNvPr id="0" name=""/>
        <dsp:cNvSpPr/>
      </dsp:nvSpPr>
      <dsp:spPr>
        <a:xfrm>
          <a:off x="1859768" y="3071952"/>
          <a:ext cx="1712267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/>
            <a:t>ETL</a:t>
          </a:r>
          <a:endParaRPr lang="en-GB" sz="3200" kern="1200" dirty="0"/>
        </a:p>
      </dsp:txBody>
      <dsp:txXfrm>
        <a:off x="1880683" y="3092867"/>
        <a:ext cx="1670437" cy="672265"/>
      </dsp:txXfrm>
    </dsp:sp>
    <dsp:sp modelId="{1747EEF5-893D-4492-B41C-F888334E8776}">
      <dsp:nvSpPr>
        <dsp:cNvPr id="0" name=""/>
        <dsp:cNvSpPr/>
      </dsp:nvSpPr>
      <dsp:spPr>
        <a:xfrm>
          <a:off x="1859768" y="3839367"/>
          <a:ext cx="1712267" cy="7140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Energy Technology List </a:t>
          </a:r>
        </a:p>
      </dsp:txBody>
      <dsp:txXfrm>
        <a:off x="1880683" y="3860282"/>
        <a:ext cx="1670437" cy="672265"/>
      </dsp:txXfrm>
    </dsp:sp>
    <dsp:sp modelId="{92D63631-D31E-4949-A8DE-08581F7BA567}">
      <dsp:nvSpPr>
        <dsp:cNvPr id="0" name=""/>
        <dsp:cNvSpPr/>
      </dsp:nvSpPr>
      <dsp:spPr>
        <a:xfrm>
          <a:off x="1859768" y="4606782"/>
          <a:ext cx="1712267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WTL</a:t>
          </a:r>
        </a:p>
      </dsp:txBody>
      <dsp:txXfrm>
        <a:off x="1880683" y="4627697"/>
        <a:ext cx="1670437" cy="672265"/>
      </dsp:txXfrm>
    </dsp:sp>
    <dsp:sp modelId="{B6EA10D7-EFFF-4E5B-99C0-56E9A1A81DC8}">
      <dsp:nvSpPr>
        <dsp:cNvPr id="0" name=""/>
        <dsp:cNvSpPr/>
      </dsp:nvSpPr>
      <dsp:spPr>
        <a:xfrm>
          <a:off x="1859768" y="5374197"/>
          <a:ext cx="1712267" cy="7140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Water Technology List</a:t>
          </a:r>
        </a:p>
      </dsp:txBody>
      <dsp:txXfrm>
        <a:off x="1880683" y="5395112"/>
        <a:ext cx="1670437" cy="672265"/>
      </dsp:txXfrm>
    </dsp:sp>
    <dsp:sp modelId="{61267F04-6453-4E9B-99D3-4956F7F38F1C}">
      <dsp:nvSpPr>
        <dsp:cNvPr id="0" name=""/>
        <dsp:cNvSpPr/>
      </dsp:nvSpPr>
      <dsp:spPr>
        <a:xfrm>
          <a:off x="1859768" y="6141612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Complex paperwork</a:t>
          </a:r>
        </a:p>
      </dsp:txBody>
      <dsp:txXfrm>
        <a:off x="1880683" y="6162527"/>
        <a:ext cx="1670437" cy="672265"/>
      </dsp:txXfrm>
    </dsp:sp>
    <dsp:sp modelId="{3F703A56-FC26-4975-9CC8-4997512F1029}">
      <dsp:nvSpPr>
        <dsp:cNvPr id="0" name=""/>
        <dsp:cNvSpPr/>
      </dsp:nvSpPr>
      <dsp:spPr>
        <a:xfrm>
          <a:off x="3715866" y="769706"/>
          <a:ext cx="1712267" cy="7140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FIT</a:t>
          </a:r>
        </a:p>
      </dsp:txBody>
      <dsp:txXfrm>
        <a:off x="3736781" y="790621"/>
        <a:ext cx="1670437" cy="672265"/>
      </dsp:txXfrm>
    </dsp:sp>
    <dsp:sp modelId="{85ABD096-8C6E-4A72-A7F1-3150731C9C67}">
      <dsp:nvSpPr>
        <dsp:cNvPr id="0" name=""/>
        <dsp:cNvSpPr/>
      </dsp:nvSpPr>
      <dsp:spPr>
        <a:xfrm>
          <a:off x="3715866" y="1537121"/>
          <a:ext cx="1712267" cy="7140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Feed In Tariff </a:t>
          </a:r>
        </a:p>
      </dsp:txBody>
      <dsp:txXfrm>
        <a:off x="3736781" y="1558036"/>
        <a:ext cx="1670437" cy="672265"/>
      </dsp:txXfrm>
    </dsp:sp>
    <dsp:sp modelId="{C331AC62-7E62-479A-8BEF-0A342A20FF9A}">
      <dsp:nvSpPr>
        <dsp:cNvPr id="0" name=""/>
        <dsp:cNvSpPr/>
      </dsp:nvSpPr>
      <dsp:spPr>
        <a:xfrm>
          <a:off x="3715866" y="2304536"/>
          <a:ext cx="1712267" cy="7140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Renewable Electricity Generation</a:t>
          </a:r>
        </a:p>
      </dsp:txBody>
      <dsp:txXfrm>
        <a:off x="3736781" y="2325451"/>
        <a:ext cx="1670437" cy="672265"/>
      </dsp:txXfrm>
    </dsp:sp>
    <dsp:sp modelId="{77C73865-EE94-4A8A-A337-138611D25217}">
      <dsp:nvSpPr>
        <dsp:cNvPr id="0" name=""/>
        <dsp:cNvSpPr/>
      </dsp:nvSpPr>
      <dsp:spPr>
        <a:xfrm>
          <a:off x="3715866" y="3071952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Money saved</a:t>
          </a:r>
        </a:p>
      </dsp:txBody>
      <dsp:txXfrm>
        <a:off x="3736781" y="3092867"/>
        <a:ext cx="1670437" cy="672265"/>
      </dsp:txXfrm>
    </dsp:sp>
    <dsp:sp modelId="{6A1171BE-6B6E-4A48-89C5-DC48C7803478}">
      <dsp:nvSpPr>
        <dsp:cNvPr id="0" name=""/>
        <dsp:cNvSpPr/>
      </dsp:nvSpPr>
      <dsp:spPr>
        <a:xfrm>
          <a:off x="3715866" y="3839367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Money paid back</a:t>
          </a:r>
        </a:p>
      </dsp:txBody>
      <dsp:txXfrm>
        <a:off x="3736781" y="3860282"/>
        <a:ext cx="1670437" cy="672265"/>
      </dsp:txXfrm>
    </dsp:sp>
    <dsp:sp modelId="{4E09C46A-4D8F-42E5-962D-11F213136EAE}">
      <dsp:nvSpPr>
        <dsp:cNvPr id="0" name=""/>
        <dsp:cNvSpPr/>
      </dsp:nvSpPr>
      <dsp:spPr>
        <a:xfrm>
          <a:off x="3723828" y="4605990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Good ROI</a:t>
          </a:r>
          <a:br>
            <a:rPr lang="en-GB" sz="1600" kern="1200" dirty="0"/>
          </a:br>
          <a:r>
            <a:rPr lang="en-GB" sz="1600" kern="1200" dirty="0"/>
            <a:t>Return On Investment </a:t>
          </a:r>
        </a:p>
      </dsp:txBody>
      <dsp:txXfrm>
        <a:off x="3744743" y="4626905"/>
        <a:ext cx="1670437" cy="672265"/>
      </dsp:txXfrm>
    </dsp:sp>
    <dsp:sp modelId="{151E5D2E-67A4-4375-BCD5-B2BEC7E631B1}">
      <dsp:nvSpPr>
        <dsp:cNvPr id="0" name=""/>
        <dsp:cNvSpPr/>
      </dsp:nvSpPr>
      <dsp:spPr>
        <a:xfrm>
          <a:off x="3715866" y="5374197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Government decides the rewards are too generous</a:t>
          </a:r>
        </a:p>
      </dsp:txBody>
      <dsp:txXfrm>
        <a:off x="3736781" y="5395112"/>
        <a:ext cx="1670437" cy="672265"/>
      </dsp:txXfrm>
    </dsp:sp>
    <dsp:sp modelId="{15723CC2-0AB3-472B-9FF7-0BB86E3ED954}">
      <dsp:nvSpPr>
        <dsp:cNvPr id="0" name=""/>
        <dsp:cNvSpPr/>
      </dsp:nvSpPr>
      <dsp:spPr>
        <a:xfrm>
          <a:off x="3715866" y="6141612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FIT reduced to 21p then less &amp; based in EE Certs</a:t>
          </a:r>
          <a:endParaRPr lang="en-GB" sz="1000" kern="1200" dirty="0"/>
        </a:p>
      </dsp:txBody>
      <dsp:txXfrm>
        <a:off x="3736781" y="6162527"/>
        <a:ext cx="1670437" cy="672265"/>
      </dsp:txXfrm>
    </dsp:sp>
    <dsp:sp modelId="{26F9189E-2D98-4775-92D5-3FAA43ACF71F}">
      <dsp:nvSpPr>
        <dsp:cNvPr id="0" name=""/>
        <dsp:cNvSpPr/>
      </dsp:nvSpPr>
      <dsp:spPr>
        <a:xfrm>
          <a:off x="5571964" y="769706"/>
          <a:ext cx="1712267" cy="71409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RHI</a:t>
          </a:r>
        </a:p>
      </dsp:txBody>
      <dsp:txXfrm>
        <a:off x="5592879" y="790621"/>
        <a:ext cx="1670437" cy="672265"/>
      </dsp:txXfrm>
    </dsp:sp>
    <dsp:sp modelId="{A3684759-2531-4058-961A-C6B435AC2E8F}">
      <dsp:nvSpPr>
        <dsp:cNvPr id="0" name=""/>
        <dsp:cNvSpPr/>
      </dsp:nvSpPr>
      <dsp:spPr>
        <a:xfrm>
          <a:off x="5571964" y="1537121"/>
          <a:ext cx="1712267" cy="71409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Renewable Heat</a:t>
          </a:r>
          <a:br>
            <a:rPr lang="en-GB" sz="1600" kern="1200" dirty="0"/>
          </a:br>
          <a:r>
            <a:rPr lang="en-GB" sz="1600" kern="1200" dirty="0"/>
            <a:t>Incentive </a:t>
          </a:r>
        </a:p>
      </dsp:txBody>
      <dsp:txXfrm>
        <a:off x="5592879" y="1558036"/>
        <a:ext cx="1670437" cy="672265"/>
      </dsp:txXfrm>
    </dsp:sp>
    <dsp:sp modelId="{967FD76F-BD56-42C6-8191-881EBC6A97B0}">
      <dsp:nvSpPr>
        <dsp:cNvPr id="0" name=""/>
        <dsp:cNvSpPr/>
      </dsp:nvSpPr>
      <dsp:spPr>
        <a:xfrm>
          <a:off x="5571964" y="2304536"/>
          <a:ext cx="1712267" cy="71409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Renewable Heat Generation </a:t>
          </a:r>
        </a:p>
      </dsp:txBody>
      <dsp:txXfrm>
        <a:off x="5592879" y="2325451"/>
        <a:ext cx="1670437" cy="672265"/>
      </dsp:txXfrm>
    </dsp:sp>
    <dsp:sp modelId="{02FF9D68-07D6-47F9-8967-F208E9E1B8A5}">
      <dsp:nvSpPr>
        <dsp:cNvPr id="0" name=""/>
        <dsp:cNvSpPr/>
      </dsp:nvSpPr>
      <dsp:spPr>
        <a:xfrm>
          <a:off x="5571964" y="3071952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Money saved</a:t>
          </a:r>
        </a:p>
      </dsp:txBody>
      <dsp:txXfrm>
        <a:off x="5592879" y="3092867"/>
        <a:ext cx="1670437" cy="672265"/>
      </dsp:txXfrm>
    </dsp:sp>
    <dsp:sp modelId="{F851E589-95EC-42BF-8640-019D17BE36DC}">
      <dsp:nvSpPr>
        <dsp:cNvPr id="0" name=""/>
        <dsp:cNvSpPr/>
      </dsp:nvSpPr>
      <dsp:spPr>
        <a:xfrm>
          <a:off x="5571964" y="3839367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Money paid back</a:t>
          </a:r>
        </a:p>
      </dsp:txBody>
      <dsp:txXfrm>
        <a:off x="5592879" y="3860282"/>
        <a:ext cx="1670437" cy="672265"/>
      </dsp:txXfrm>
    </dsp:sp>
    <dsp:sp modelId="{A2821C2A-5DB7-49BD-8DE0-2E642C1EB56A}">
      <dsp:nvSpPr>
        <dsp:cNvPr id="0" name=""/>
        <dsp:cNvSpPr/>
      </dsp:nvSpPr>
      <dsp:spPr>
        <a:xfrm>
          <a:off x="5580114" y="4605990"/>
          <a:ext cx="171226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Good ROI</a:t>
          </a:r>
          <a:br>
            <a:rPr lang="en-GB" sz="1600" kern="1200" dirty="0"/>
          </a:br>
          <a:r>
            <a:rPr lang="en-GB" sz="1600" kern="1200" dirty="0"/>
            <a:t>Return On Investment </a:t>
          </a:r>
        </a:p>
      </dsp:txBody>
      <dsp:txXfrm>
        <a:off x="5601029" y="4626905"/>
        <a:ext cx="1670437" cy="672265"/>
      </dsp:txXfrm>
    </dsp:sp>
    <dsp:sp modelId="{1FCD5505-B126-43A3-B289-37858DB0359A}">
      <dsp:nvSpPr>
        <dsp:cNvPr id="0" name=""/>
        <dsp:cNvSpPr/>
      </dsp:nvSpPr>
      <dsp:spPr>
        <a:xfrm>
          <a:off x="5571964" y="5374197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Government decides the rewards are too generous?</a:t>
          </a:r>
        </a:p>
      </dsp:txBody>
      <dsp:txXfrm>
        <a:off x="5592879" y="5395112"/>
        <a:ext cx="1670437" cy="672265"/>
      </dsp:txXfrm>
    </dsp:sp>
    <dsp:sp modelId="{511E7FAC-2801-423B-8DD6-517AAD816811}">
      <dsp:nvSpPr>
        <dsp:cNvPr id="0" name=""/>
        <dsp:cNvSpPr/>
      </dsp:nvSpPr>
      <dsp:spPr>
        <a:xfrm>
          <a:off x="5571964" y="6141612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Keep an eye on the news</a:t>
          </a:r>
        </a:p>
      </dsp:txBody>
      <dsp:txXfrm>
        <a:off x="5592879" y="6162527"/>
        <a:ext cx="1670437" cy="672265"/>
      </dsp:txXfrm>
    </dsp:sp>
    <dsp:sp modelId="{D11CB6FA-5996-48AA-B130-0168F852E68F}">
      <dsp:nvSpPr>
        <dsp:cNvPr id="0" name=""/>
        <dsp:cNvSpPr/>
      </dsp:nvSpPr>
      <dsp:spPr>
        <a:xfrm>
          <a:off x="7428062" y="769706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VAT</a:t>
          </a:r>
        </a:p>
      </dsp:txBody>
      <dsp:txXfrm>
        <a:off x="7448977" y="790621"/>
        <a:ext cx="1670437" cy="672265"/>
      </dsp:txXfrm>
    </dsp:sp>
    <dsp:sp modelId="{A6A6F8D3-B140-44D8-9464-BF71B06A592E}">
      <dsp:nvSpPr>
        <dsp:cNvPr id="0" name=""/>
        <dsp:cNvSpPr/>
      </dsp:nvSpPr>
      <dsp:spPr>
        <a:xfrm>
          <a:off x="7428062" y="1537121"/>
          <a:ext cx="1712267" cy="71409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New Build 0%</a:t>
          </a:r>
        </a:p>
      </dsp:txBody>
      <dsp:txXfrm>
        <a:off x="7448977" y="1558036"/>
        <a:ext cx="1670437" cy="672265"/>
      </dsp:txXfrm>
    </dsp:sp>
    <dsp:sp modelId="{8BB7023E-8001-4A6B-800C-E4CEF19CEDC0}">
      <dsp:nvSpPr>
        <dsp:cNvPr id="0" name=""/>
        <dsp:cNvSpPr/>
      </dsp:nvSpPr>
      <dsp:spPr>
        <a:xfrm>
          <a:off x="7428062" y="2304536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RMI +20%</a:t>
          </a:r>
        </a:p>
      </dsp:txBody>
      <dsp:txXfrm>
        <a:off x="7448977" y="2325451"/>
        <a:ext cx="1670437" cy="672265"/>
      </dsp:txXfrm>
    </dsp:sp>
    <dsp:sp modelId="{F1E4364B-42B5-43DA-804F-21E5D6F0FB6D}">
      <dsp:nvSpPr>
        <dsp:cNvPr id="0" name=""/>
        <dsp:cNvSpPr/>
      </dsp:nvSpPr>
      <dsp:spPr>
        <a:xfrm>
          <a:off x="7428062" y="3071952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Refurbishment +20%</a:t>
          </a:r>
        </a:p>
      </dsp:txBody>
      <dsp:txXfrm>
        <a:off x="7448977" y="3092867"/>
        <a:ext cx="1670437" cy="672265"/>
      </dsp:txXfrm>
    </dsp:sp>
    <dsp:sp modelId="{BBDFD2D2-D5C2-41D1-8923-3DACD21A9828}">
      <dsp:nvSpPr>
        <dsp:cNvPr id="0" name=""/>
        <dsp:cNvSpPr/>
      </dsp:nvSpPr>
      <dsp:spPr>
        <a:xfrm>
          <a:off x="7428062" y="3839367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Retrofit +20%</a:t>
          </a:r>
        </a:p>
      </dsp:txBody>
      <dsp:txXfrm>
        <a:off x="7448977" y="3860282"/>
        <a:ext cx="1670437" cy="672265"/>
      </dsp:txXfrm>
    </dsp:sp>
    <dsp:sp modelId="{07A047FE-3203-4B28-90AA-D6ED43C78937}">
      <dsp:nvSpPr>
        <dsp:cNvPr id="0" name=""/>
        <dsp:cNvSpPr/>
      </dsp:nvSpPr>
      <dsp:spPr>
        <a:xfrm>
          <a:off x="7428062" y="4606782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Energy saving +20%</a:t>
          </a:r>
        </a:p>
      </dsp:txBody>
      <dsp:txXfrm>
        <a:off x="7448977" y="4627697"/>
        <a:ext cx="1670437" cy="672265"/>
      </dsp:txXfrm>
    </dsp:sp>
    <dsp:sp modelId="{32F1CFC1-05A1-4070-9986-FDCB71B16832}">
      <dsp:nvSpPr>
        <dsp:cNvPr id="0" name=""/>
        <dsp:cNvSpPr/>
      </dsp:nvSpPr>
      <dsp:spPr>
        <a:xfrm>
          <a:off x="7428062" y="5374197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Carbon Reduction +20%</a:t>
          </a:r>
        </a:p>
      </dsp:txBody>
      <dsp:txXfrm>
        <a:off x="7448977" y="5395112"/>
        <a:ext cx="1670437" cy="672265"/>
      </dsp:txXfrm>
    </dsp:sp>
    <dsp:sp modelId="{391578ED-908C-4CF8-9C73-14CE236A1CCD}">
      <dsp:nvSpPr>
        <dsp:cNvPr id="0" name=""/>
        <dsp:cNvSpPr/>
      </dsp:nvSpPr>
      <dsp:spPr>
        <a:xfrm>
          <a:off x="7428062" y="6141612"/>
          <a:ext cx="1712267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Low carbon Materials +20%</a:t>
          </a:r>
        </a:p>
      </dsp:txBody>
      <dsp:txXfrm>
        <a:off x="7448977" y="6162527"/>
        <a:ext cx="1670437" cy="672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68909-DE8E-4EBA-8602-AB7CF8D34A1C}">
      <dsp:nvSpPr>
        <dsp:cNvPr id="0" name=""/>
        <dsp:cNvSpPr/>
      </dsp:nvSpPr>
      <dsp:spPr>
        <a:xfrm>
          <a:off x="0" y="0"/>
          <a:ext cx="9137427" cy="71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Picking up the pieces when it all goes wrong</a:t>
          </a:r>
        </a:p>
      </dsp:txBody>
      <dsp:txXfrm>
        <a:off x="20915" y="20915"/>
        <a:ext cx="9095597" cy="672265"/>
      </dsp:txXfrm>
    </dsp:sp>
    <dsp:sp modelId="{93B0B6C8-4DF3-4CC9-BE48-26CEF0680EBF}">
      <dsp:nvSpPr>
        <dsp:cNvPr id="0" name=""/>
        <dsp:cNvSpPr/>
      </dsp:nvSpPr>
      <dsp:spPr>
        <a:xfrm>
          <a:off x="3286" y="769706"/>
          <a:ext cx="2884289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Environmental Health Officer &amp; EA</a:t>
          </a:r>
        </a:p>
      </dsp:txBody>
      <dsp:txXfrm>
        <a:off x="24201" y="790621"/>
        <a:ext cx="2842459" cy="672265"/>
      </dsp:txXfrm>
    </dsp:sp>
    <dsp:sp modelId="{8B370BA3-CDC1-49F7-BE1F-562D2F270170}">
      <dsp:nvSpPr>
        <dsp:cNvPr id="0" name=""/>
        <dsp:cNvSpPr/>
      </dsp:nvSpPr>
      <dsp:spPr>
        <a:xfrm>
          <a:off x="3286" y="1537121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Moisture penetration</a:t>
          </a:r>
        </a:p>
      </dsp:txBody>
      <dsp:txXfrm>
        <a:off x="24201" y="1558036"/>
        <a:ext cx="2842459" cy="672265"/>
      </dsp:txXfrm>
    </dsp:sp>
    <dsp:sp modelId="{CD8A02D0-F519-4EB7-9A84-8B09AFD45E90}">
      <dsp:nvSpPr>
        <dsp:cNvPr id="0" name=""/>
        <dsp:cNvSpPr/>
      </dsp:nvSpPr>
      <dsp:spPr>
        <a:xfrm>
          <a:off x="3286" y="2304536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Condensation &amp; Spores</a:t>
          </a:r>
        </a:p>
      </dsp:txBody>
      <dsp:txXfrm>
        <a:off x="24201" y="2325451"/>
        <a:ext cx="2842459" cy="672265"/>
      </dsp:txXfrm>
    </dsp:sp>
    <dsp:sp modelId="{2FD301F5-6310-4E03-B04E-DE31ECB3FD04}">
      <dsp:nvSpPr>
        <dsp:cNvPr id="0" name=""/>
        <dsp:cNvSpPr/>
      </dsp:nvSpPr>
      <dsp:spPr>
        <a:xfrm>
          <a:off x="3286" y="307195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Mould starts growing</a:t>
          </a:r>
        </a:p>
      </dsp:txBody>
      <dsp:txXfrm>
        <a:off x="24201" y="3092867"/>
        <a:ext cx="2842459" cy="672265"/>
      </dsp:txXfrm>
    </dsp:sp>
    <dsp:sp modelId="{4CC6687D-BAE1-4056-9148-ADB7E69E6AD7}">
      <dsp:nvSpPr>
        <dsp:cNvPr id="0" name=""/>
        <dsp:cNvSpPr/>
      </dsp:nvSpPr>
      <dsp:spPr>
        <a:xfrm>
          <a:off x="3286" y="3839367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Asthma becomes prevalent</a:t>
          </a:r>
        </a:p>
      </dsp:txBody>
      <dsp:txXfrm>
        <a:off x="24201" y="3860282"/>
        <a:ext cx="2842459" cy="672265"/>
      </dsp:txXfrm>
    </dsp:sp>
    <dsp:sp modelId="{36C04D1F-DED7-45F8-9624-D38532BE4DA5}">
      <dsp:nvSpPr>
        <dsp:cNvPr id="0" name=""/>
        <dsp:cNvSpPr/>
      </dsp:nvSpPr>
      <dsp:spPr>
        <a:xfrm>
          <a:off x="3286" y="460678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Toxic mould</a:t>
          </a:r>
        </a:p>
      </dsp:txBody>
      <dsp:txXfrm>
        <a:off x="24201" y="4627697"/>
        <a:ext cx="2842459" cy="672265"/>
      </dsp:txXfrm>
    </dsp:sp>
    <dsp:sp modelId="{4970378E-DDB4-4999-A5D1-2EBC12FB9EF1}">
      <dsp:nvSpPr>
        <dsp:cNvPr id="0" name=""/>
        <dsp:cNvSpPr/>
      </dsp:nvSpPr>
      <dsp:spPr>
        <a:xfrm>
          <a:off x="3286" y="5374197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Toxic buildings</a:t>
          </a:r>
        </a:p>
      </dsp:txBody>
      <dsp:txXfrm>
        <a:off x="24201" y="5395112"/>
        <a:ext cx="2842459" cy="672265"/>
      </dsp:txXfrm>
    </dsp:sp>
    <dsp:sp modelId="{6C09D367-D43B-4ACA-BFC0-DC731BA2B513}">
      <dsp:nvSpPr>
        <dsp:cNvPr id="0" name=""/>
        <dsp:cNvSpPr/>
      </dsp:nvSpPr>
      <dsp:spPr>
        <a:xfrm>
          <a:off x="3286" y="614161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Toxic waste</a:t>
          </a:r>
        </a:p>
      </dsp:txBody>
      <dsp:txXfrm>
        <a:off x="24201" y="6162527"/>
        <a:ext cx="2842459" cy="672265"/>
      </dsp:txXfrm>
    </dsp:sp>
    <dsp:sp modelId="{E8DB57DC-1EA9-4ED2-BAA1-56E5C62A054B}">
      <dsp:nvSpPr>
        <dsp:cNvPr id="0" name=""/>
        <dsp:cNvSpPr/>
      </dsp:nvSpPr>
      <dsp:spPr>
        <a:xfrm>
          <a:off x="3129855" y="769706"/>
          <a:ext cx="2884289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/>
            <a:t>EHO</a:t>
          </a:r>
          <a:r>
            <a:rPr lang="en-GB" sz="1900" kern="1200" dirty="0"/>
            <a:t> &amp; </a:t>
          </a:r>
          <a:r>
            <a:rPr lang="en-GB" sz="1900" kern="1200" dirty="0" err="1"/>
            <a:t>BCO</a:t>
          </a:r>
          <a:endParaRPr lang="en-GB" sz="1900" kern="1200" dirty="0"/>
        </a:p>
      </dsp:txBody>
      <dsp:txXfrm>
        <a:off x="3150770" y="790621"/>
        <a:ext cx="2842459" cy="672265"/>
      </dsp:txXfrm>
    </dsp:sp>
    <dsp:sp modelId="{1BB00CBD-666C-4C31-B04F-3F29D5F6F944}">
      <dsp:nvSpPr>
        <dsp:cNvPr id="0" name=""/>
        <dsp:cNvSpPr/>
      </dsp:nvSpPr>
      <dsp:spPr>
        <a:xfrm>
          <a:off x="3129855" y="1537121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Moisture rising in walls</a:t>
          </a:r>
        </a:p>
      </dsp:txBody>
      <dsp:txXfrm>
        <a:off x="3150770" y="1558036"/>
        <a:ext cx="2842459" cy="672265"/>
      </dsp:txXfrm>
    </dsp:sp>
    <dsp:sp modelId="{F8A60815-C612-4631-B546-F42F11F74F0F}">
      <dsp:nvSpPr>
        <dsp:cNvPr id="0" name=""/>
        <dsp:cNvSpPr/>
      </dsp:nvSpPr>
      <dsp:spPr>
        <a:xfrm>
          <a:off x="3129855" y="2304536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Damp penetration</a:t>
          </a:r>
        </a:p>
      </dsp:txBody>
      <dsp:txXfrm>
        <a:off x="3150770" y="2325451"/>
        <a:ext cx="2842459" cy="672265"/>
      </dsp:txXfrm>
    </dsp:sp>
    <dsp:sp modelId="{76E8502E-EB38-4124-80EC-C2F71119C933}">
      <dsp:nvSpPr>
        <dsp:cNvPr id="0" name=""/>
        <dsp:cNvSpPr/>
      </dsp:nvSpPr>
      <dsp:spPr>
        <a:xfrm>
          <a:off x="3129855" y="307195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Embedded timber</a:t>
          </a:r>
        </a:p>
      </dsp:txBody>
      <dsp:txXfrm>
        <a:off x="3150770" y="3092867"/>
        <a:ext cx="2842459" cy="672265"/>
      </dsp:txXfrm>
    </dsp:sp>
    <dsp:sp modelId="{01E5F42C-CE7F-45D9-ABD4-78956D221D49}">
      <dsp:nvSpPr>
        <dsp:cNvPr id="0" name=""/>
        <dsp:cNvSpPr/>
      </dsp:nvSpPr>
      <dsp:spPr>
        <a:xfrm>
          <a:off x="3129855" y="3839367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High moisture content</a:t>
          </a:r>
        </a:p>
      </dsp:txBody>
      <dsp:txXfrm>
        <a:off x="3150770" y="3860282"/>
        <a:ext cx="2842459" cy="672265"/>
      </dsp:txXfrm>
    </dsp:sp>
    <dsp:sp modelId="{86E86506-F13E-414E-B579-E4162219E4E8}">
      <dsp:nvSpPr>
        <dsp:cNvPr id="0" name=""/>
        <dsp:cNvSpPr/>
      </dsp:nvSpPr>
      <dsp:spPr>
        <a:xfrm>
          <a:off x="3129855" y="460678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Dry rot or wet rot</a:t>
          </a:r>
        </a:p>
      </dsp:txBody>
      <dsp:txXfrm>
        <a:off x="3150770" y="4627697"/>
        <a:ext cx="2842459" cy="672265"/>
      </dsp:txXfrm>
    </dsp:sp>
    <dsp:sp modelId="{A3A5B1C3-DC63-4DF4-9870-D9243F91C488}">
      <dsp:nvSpPr>
        <dsp:cNvPr id="0" name=""/>
        <dsp:cNvSpPr/>
      </dsp:nvSpPr>
      <dsp:spPr>
        <a:xfrm>
          <a:off x="3129855" y="5374197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Timber failure</a:t>
          </a:r>
        </a:p>
      </dsp:txBody>
      <dsp:txXfrm>
        <a:off x="3150770" y="5395112"/>
        <a:ext cx="2842459" cy="672265"/>
      </dsp:txXfrm>
    </dsp:sp>
    <dsp:sp modelId="{FD937F67-95EF-44E3-8EC1-E87E2BB995F8}">
      <dsp:nvSpPr>
        <dsp:cNvPr id="0" name=""/>
        <dsp:cNvSpPr/>
      </dsp:nvSpPr>
      <dsp:spPr>
        <a:xfrm>
          <a:off x="3129855" y="614161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bg1"/>
              </a:solidFill>
            </a:rPr>
            <a:t>Floor collapses</a:t>
          </a:r>
        </a:p>
      </dsp:txBody>
      <dsp:txXfrm>
        <a:off x="3150770" y="6162527"/>
        <a:ext cx="2842459" cy="672265"/>
      </dsp:txXfrm>
    </dsp:sp>
    <dsp:sp modelId="{1D7DCC08-22E2-4629-896E-721D46550887}">
      <dsp:nvSpPr>
        <dsp:cNvPr id="0" name=""/>
        <dsp:cNvSpPr/>
      </dsp:nvSpPr>
      <dsp:spPr>
        <a:xfrm>
          <a:off x="6256424" y="769706"/>
          <a:ext cx="2884289" cy="714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Building Control Officer</a:t>
          </a:r>
        </a:p>
      </dsp:txBody>
      <dsp:txXfrm>
        <a:off x="6277339" y="790621"/>
        <a:ext cx="2842459" cy="672265"/>
      </dsp:txXfrm>
    </dsp:sp>
    <dsp:sp modelId="{1B5ACC41-7F5C-4D05-9C0D-B4EC174D0E5C}">
      <dsp:nvSpPr>
        <dsp:cNvPr id="0" name=""/>
        <dsp:cNvSpPr/>
      </dsp:nvSpPr>
      <dsp:spPr>
        <a:xfrm>
          <a:off x="6256424" y="1537121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Frost action on cold walls</a:t>
          </a:r>
        </a:p>
      </dsp:txBody>
      <dsp:txXfrm>
        <a:off x="6277339" y="1558036"/>
        <a:ext cx="2842459" cy="672265"/>
      </dsp:txXfrm>
    </dsp:sp>
    <dsp:sp modelId="{5DEA90DC-B156-4B68-A46F-BEBC2A22D17E}">
      <dsp:nvSpPr>
        <dsp:cNvPr id="0" name=""/>
        <dsp:cNvSpPr/>
      </dsp:nvSpPr>
      <dsp:spPr>
        <a:xfrm>
          <a:off x="6256424" y="2304536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Brick and stone frost damage</a:t>
          </a:r>
        </a:p>
      </dsp:txBody>
      <dsp:txXfrm>
        <a:off x="6277339" y="2325451"/>
        <a:ext cx="2842459" cy="672265"/>
      </dsp:txXfrm>
    </dsp:sp>
    <dsp:sp modelId="{2C4C1D28-136C-4E47-A092-9B6D7DD4CA0A}">
      <dsp:nvSpPr>
        <dsp:cNvPr id="0" name=""/>
        <dsp:cNvSpPr/>
      </dsp:nvSpPr>
      <dsp:spPr>
        <a:xfrm>
          <a:off x="6256424" y="307195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Mortar frost damage</a:t>
          </a:r>
        </a:p>
      </dsp:txBody>
      <dsp:txXfrm>
        <a:off x="6277339" y="3092867"/>
        <a:ext cx="2842459" cy="672265"/>
      </dsp:txXfrm>
    </dsp:sp>
    <dsp:sp modelId="{C7C94010-D7E6-42D2-92A5-F1E5F472C6E8}">
      <dsp:nvSpPr>
        <dsp:cNvPr id="0" name=""/>
        <dsp:cNvSpPr/>
      </dsp:nvSpPr>
      <dsp:spPr>
        <a:xfrm>
          <a:off x="6256424" y="3839367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Unstable masonry</a:t>
          </a:r>
        </a:p>
      </dsp:txBody>
      <dsp:txXfrm>
        <a:off x="6277339" y="3860282"/>
        <a:ext cx="2842459" cy="672265"/>
      </dsp:txXfrm>
    </dsp:sp>
    <dsp:sp modelId="{8AC35730-700B-48F4-A803-6C63D06200EB}">
      <dsp:nvSpPr>
        <dsp:cNvPr id="0" name=""/>
        <dsp:cNvSpPr/>
      </dsp:nvSpPr>
      <dsp:spPr>
        <a:xfrm>
          <a:off x="6256424" y="460678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Unstable walls</a:t>
          </a:r>
        </a:p>
      </dsp:txBody>
      <dsp:txXfrm>
        <a:off x="6277339" y="4627697"/>
        <a:ext cx="2842459" cy="672265"/>
      </dsp:txXfrm>
    </dsp:sp>
    <dsp:sp modelId="{0BE709B3-DD68-4D08-9CAA-A745EC29B34E}">
      <dsp:nvSpPr>
        <dsp:cNvPr id="0" name=""/>
        <dsp:cNvSpPr/>
      </dsp:nvSpPr>
      <dsp:spPr>
        <a:xfrm>
          <a:off x="6256424" y="5374197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Unstable structures</a:t>
          </a:r>
        </a:p>
      </dsp:txBody>
      <dsp:txXfrm>
        <a:off x="6277339" y="5395112"/>
        <a:ext cx="2842459" cy="672265"/>
      </dsp:txXfrm>
    </dsp:sp>
    <dsp:sp modelId="{E8B33781-B8E3-4E19-BEEF-B80A83A3AB52}">
      <dsp:nvSpPr>
        <dsp:cNvPr id="0" name=""/>
        <dsp:cNvSpPr/>
      </dsp:nvSpPr>
      <dsp:spPr>
        <a:xfrm>
          <a:off x="6256424" y="6141612"/>
          <a:ext cx="2884289" cy="71409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Condemned buildings</a:t>
          </a:r>
        </a:p>
      </dsp:txBody>
      <dsp:txXfrm>
        <a:off x="6277339" y="6162527"/>
        <a:ext cx="2842459" cy="67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GB" smtClean="0"/>
              <a:t>GBE NGS ASWS CPD Retrofit PAS 20135</a:t>
            </a: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fld id="{F27C7D05-655A-114A-BE37-2554556DCF13}" type="datetime1">
              <a:rPr lang="en-GB" smtClean="0"/>
              <a:t>06/06/19</a:t>
            </a:fld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GB" smtClean="0"/>
              <a:t>© GBE NGS ASWS 2010-2019 BrianMurphy Retrofit PAS 2035</a:t>
            </a: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fld id="{66AEBA37-ECC5-4EE7-9E3D-9D58AD545C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378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GB" smtClean="0"/>
              <a:t>GBE NGS ASWS CPD Retrofit PAS 20135</a:t>
            </a: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fld id="{C491D6E5-6371-7345-963E-AA700CF554E6}" type="datetime1">
              <a:rPr lang="en-GB" smtClean="0"/>
              <a:t>06/06/19</a:t>
            </a:fld>
            <a:endParaRPr lang="en-GB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GB" smtClean="0"/>
              <a:t>© GBE NGS ASWS 2010-2019 BrianMurphy Retrofit PAS 2035</a:t>
            </a: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Rounded MT Bold" pitchFamily="34" charset="0"/>
              </a:defRPr>
            </a:lvl1pPr>
          </a:lstStyle>
          <a:p>
            <a:pPr>
              <a:defRPr/>
            </a:pPr>
            <a:fld id="{7088566E-E98A-4788-BDB4-6831D6AAC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810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GBE NGS ASWS CPD Retrofit PAS 20135</a:t>
            </a: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737217E-4297-274D-A7F4-B2D0CCB0D80E}" type="datetime1">
              <a:rPr lang="en-GB" smtClean="0"/>
              <a:t>06/06/19</a:t>
            </a:fld>
            <a:endParaRPr lang="en-GB"/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© GBE NGS ASWS 2010-2019 BrianMurphy Retrofit PAS 2035</a:t>
            </a:r>
            <a:endParaRPr lang="en-GB"/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6655E-45D4-4ABF-8CCC-D90C8AA65E13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GBE NGS ASWS CPD Retrofit PAS 20135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54633C7-060F-E84D-962E-4FC6401031EB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GBE NGS ASWS 2010-2019 BrianMurphy Retrofit PAS 2035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88566E-E98A-4788-BDB4-6831D6AAC61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5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GBE NGS ASWS CPD Retrofit PAS 20135</a:t>
            </a: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62F0B4-81C5-A843-829E-63934CA944E0}" type="datetime1">
              <a:rPr lang="en-GB" smtClean="0"/>
              <a:t>06/06/19</a:t>
            </a:fld>
            <a:endParaRPr lang="en-GB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© GBE NGS ASWS 2010-2019 BrianMurphy Retrofit PAS 2035</a:t>
            </a:r>
            <a:endParaRPr lang="en-GB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AE61D-0BAE-4B28-AB01-4AD6B51306B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GBE NGS ASWS CPD Retrofit PAS 20135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2D70D2F-82B1-8742-A108-1CF86B9F8FF7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GBE NGS ASWS 2010-2019 BrianMurphy Retrofit PAS 2035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88566E-E98A-4788-BDB4-6831D6AAC61B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3D8-3C78-C847-A5F7-9798547A563A}" type="datetime1">
              <a:rPr lang="en-GB" smtClean="0"/>
              <a:t>06/06/19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9264-98C7-4563-B3C7-ED5B45B08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AB5D-B6A6-E44C-8DB7-3C5C8CA1BC40}" type="datetime1">
              <a:rPr lang="en-GB" smtClean="0"/>
              <a:t>06/06/19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DDCD-8F45-4FC0-8AB1-53F6631818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9600"/>
            <a:ext cx="22860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70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18827-8BBA-8849-9E80-214805A163B4}" type="datetime1">
              <a:rPr lang="en-GB" smtClean="0"/>
              <a:t>06/06/19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6E4E-F1B5-48E1-AF7B-34CD79782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0"/>
            </a:lvl1pPr>
            <a:lvl2pPr>
              <a:spcBef>
                <a:spcPts val="0"/>
              </a:spcBef>
              <a:spcAft>
                <a:spcPts val="0"/>
              </a:spcAft>
              <a:defRPr b="0"/>
            </a:lvl2pPr>
            <a:lvl3pPr>
              <a:spcBef>
                <a:spcPts val="0"/>
              </a:spcBef>
              <a:spcAft>
                <a:spcPts val="0"/>
              </a:spcAft>
              <a:defRPr b="0"/>
            </a:lvl3pPr>
            <a:lvl4pPr>
              <a:spcBef>
                <a:spcPts val="0"/>
              </a:spcBef>
              <a:spcAft>
                <a:spcPts val="0"/>
              </a:spcAft>
              <a:defRPr b="0"/>
            </a:lvl4pPr>
            <a:lvl5pPr>
              <a:spcBef>
                <a:spcPts val="0"/>
              </a:spcBef>
              <a:spcAft>
                <a:spcPts val="0"/>
              </a:spcAft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C9F8-BEE6-5944-AC17-7FFB9964CE0B}" type="datetime1">
              <a:rPr lang="en-GB" smtClean="0"/>
              <a:t>06/06/19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442-2E29-4528-88D2-A4EC709A2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41AA-A80E-9B41-A3D8-00F77AD74C29}" type="datetime1">
              <a:rPr lang="en-GB" smtClean="0"/>
              <a:t>06/06/19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3EA0-72BC-4445-A68E-ED8E70B853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2612-4262-144E-AB1D-5E94AF73422C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163CA-72DE-47CF-A80A-C65426D5C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6ECC-AA62-F94D-A985-92BEF9A2E8F5}" type="datetime1">
              <a:rPr lang="en-GB" smtClean="0"/>
              <a:t>06/06/19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06B3-92BD-4D17-B860-D97FE55BF1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FB61-351F-BC4E-86DD-4EA83D81648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E612-D825-48E9-BC76-F48208549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F4C7-26FD-8345-A0BB-143EB245F125}" type="datetime1">
              <a:rPr lang="en-GB" smtClean="0"/>
              <a:t>06/06/19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CF3E-D7D3-418E-A4FB-EB686AC18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C8B7-6D22-7941-A56E-58B7F34F033A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F8F-DC07-46C1-8556-B0A4C1F63E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300-D43A-2D4F-B99A-032C40D333F1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5340-2EF5-41BE-A26D-52C7BA8AF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36513" y="6248400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309564"/>
                </a:solidFill>
                <a:latin typeface="+mn-lt"/>
              </a:defRPr>
            </a:lvl1pPr>
          </a:lstStyle>
          <a:p>
            <a:pPr>
              <a:defRPr/>
            </a:pPr>
            <a:fld id="{C5BC9FED-DC3E-E441-8BD5-DD2359FDD1FD}" type="datetime1">
              <a:rPr lang="en-GB" smtClean="0"/>
              <a:t>06/06/19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248400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30956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© GBE NGS ASWS 2010-2019 Retrofit PAS 2035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5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309564"/>
                </a:solidFill>
                <a:latin typeface="+mn-lt"/>
              </a:defRPr>
            </a:lvl1pPr>
          </a:lstStyle>
          <a:p>
            <a:pPr>
              <a:defRPr/>
            </a:pPr>
            <a:fld id="{08D25A8B-913B-4E4D-B589-58EE0463478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" name="Picture 12" descr="CAPEM_EU-investing-wit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8563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341170" y="703729"/>
            <a:ext cx="294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+mj-lt"/>
              </a:rPr>
              <a:t>https://GreenBuildingEncyclopaedia.uk</a:t>
            </a:r>
          </a:p>
        </p:txBody>
      </p:sp>
      <p:pic>
        <p:nvPicPr>
          <p:cNvPr id="15" name="Picture 14" descr="GBE_Logo_def_tr20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804"/>
            <a:ext cx="2552700" cy="723900"/>
          </a:xfrm>
          <a:prstGeom prst="rect">
            <a:avLst/>
          </a:prstGeom>
        </p:spPr>
      </p:pic>
      <p:pic>
        <p:nvPicPr>
          <p:cNvPr id="16" name="Picture 15" descr="GBE HomePage281115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" y="45548"/>
            <a:ext cx="1267635" cy="1340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3095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2pPr>
      <a:lvl3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3pPr>
      <a:lvl4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4pPr>
      <a:lvl5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ts val="1200"/>
        </a:spcBef>
        <a:spcAft>
          <a:spcPts val="300"/>
        </a:spcAft>
        <a:defRPr sz="4400" b="1">
          <a:solidFill>
            <a:srgbClr val="33CC33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3095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rgbClr val="309564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rgbClr val="309564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309564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rgbClr val="309564"/>
          </a:solidFill>
          <a:latin typeface="+mn-lt"/>
        </a:defRPr>
      </a:lvl5pPr>
      <a:lvl6pPr marL="2514600" indent="-228600" algn="l" rtl="0" eaLnBrk="1" fontAlgn="base" hangingPunct="1">
        <a:spcBef>
          <a:spcPts val="1200"/>
        </a:spcBef>
        <a:spcAft>
          <a:spcPts val="300"/>
        </a:spcAft>
        <a:buChar char="»"/>
        <a:defRPr sz="2000">
          <a:solidFill>
            <a:srgbClr val="33CC33"/>
          </a:solidFill>
          <a:latin typeface="+mn-lt"/>
        </a:defRPr>
      </a:lvl6pPr>
      <a:lvl7pPr marL="2971800" indent="-228600" algn="l" rtl="0" eaLnBrk="1" fontAlgn="base" hangingPunct="1">
        <a:spcBef>
          <a:spcPts val="1200"/>
        </a:spcBef>
        <a:spcAft>
          <a:spcPts val="300"/>
        </a:spcAft>
        <a:buChar char="»"/>
        <a:defRPr sz="2000">
          <a:solidFill>
            <a:srgbClr val="33CC33"/>
          </a:solidFill>
          <a:latin typeface="+mn-lt"/>
        </a:defRPr>
      </a:lvl7pPr>
      <a:lvl8pPr marL="3429000" indent="-228600" algn="l" rtl="0" eaLnBrk="1" fontAlgn="base" hangingPunct="1">
        <a:spcBef>
          <a:spcPts val="1200"/>
        </a:spcBef>
        <a:spcAft>
          <a:spcPts val="300"/>
        </a:spcAft>
        <a:buChar char="»"/>
        <a:defRPr sz="2000">
          <a:solidFill>
            <a:srgbClr val="33CC33"/>
          </a:solidFill>
          <a:latin typeface="+mn-lt"/>
        </a:defRPr>
      </a:lvl8pPr>
      <a:lvl9pPr marL="3886200" indent="-228600" algn="l" rtl="0" eaLnBrk="1" fontAlgn="base" hangingPunct="1">
        <a:spcBef>
          <a:spcPts val="1200"/>
        </a:spcBef>
        <a:spcAft>
          <a:spcPts val="300"/>
        </a:spcAft>
        <a:buChar char="»"/>
        <a:defRPr sz="2000">
          <a:solidFill>
            <a:srgbClr val="33CC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greenbuildingencyclopaedia.uk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eenBuildingEncyclopaedia.uk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1" Type="http://schemas.openxmlformats.org/officeDocument/2006/relationships/hyperlink" Target="https://plus.google.com/u/0/100411308820794519219/posts" TargetMode="External"/><Relationship Id="rId12" Type="http://schemas.openxmlformats.org/officeDocument/2006/relationships/hyperlink" Target="https://plus.google.com/116900669009546222923/posts" TargetMode="External"/><Relationship Id="rId13" Type="http://schemas.openxmlformats.org/officeDocument/2006/relationships/hyperlink" Target="https://www.pinterest.com/bmurphy1390/" TargetMode="External"/><Relationship Id="rId14" Type="http://schemas.openxmlformats.org/officeDocument/2006/relationships/hyperlink" Target="https://www.pinterest.com/bmurphy1390/gbe-green-building-encyclopaedia/" TargetMode="External"/><Relationship Id="rId15" Type="http://schemas.openxmlformats.org/officeDocument/2006/relationships/hyperlink" Target="http://www.capem.eu/capem/en/7150-greenspec---ngs.html" TargetMode="External"/><Relationship Id="rId16" Type="http://schemas.openxmlformats.org/officeDocument/2006/relationships/hyperlink" Target="http://www.capemcompas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eenbuildingencyclopaedia.uk" TargetMode="External"/><Relationship Id="rId3" Type="http://schemas.openxmlformats.org/officeDocument/2006/relationships/hyperlink" Target="mailto:BrianSpecMan@aol.com" TargetMode="External"/><Relationship Id="rId4" Type="http://schemas.openxmlformats.org/officeDocument/2006/relationships/hyperlink" Target="http://twitter.com/brianspecman" TargetMode="External"/><Relationship Id="rId5" Type="http://schemas.openxmlformats.org/officeDocument/2006/relationships/hyperlink" Target="https://twitter.com/gbeGreenBuild" TargetMode="External"/><Relationship Id="rId6" Type="http://schemas.openxmlformats.org/officeDocument/2006/relationships/hyperlink" Target="http://www.scribd.com/brianspecman" TargetMode="External"/><Relationship Id="rId7" Type="http://schemas.openxmlformats.org/officeDocument/2006/relationships/hyperlink" Target="http://uk.linkedin.com/pub/brianspecman-murphy/9/494/492/" TargetMode="External"/><Relationship Id="rId8" Type="http://schemas.openxmlformats.org/officeDocument/2006/relationships/hyperlink" Target="http://www.facebook.com/BrianSpecMan" TargetMode="External"/><Relationship Id="rId9" Type="http://schemas.openxmlformats.org/officeDocument/2006/relationships/hyperlink" Target="http://www.facebook.com/brianspecman" TargetMode="External"/><Relationship Id="rId10" Type="http://schemas.openxmlformats.org/officeDocument/2006/relationships/hyperlink" Target="https://plus.google.com/u/0/" TargetMode="Externa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eenBuildingEcyclopaedia.uk/?P=21613" TargetMode="External"/><Relationship Id="rId3" Type="http://schemas.openxmlformats.org/officeDocument/2006/relationships/hyperlink" Target="https://GreenBuildingEcyclopaedia.uk/?P=36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70100"/>
            <a:ext cx="9144000" cy="3159125"/>
          </a:xfrm>
        </p:spPr>
        <p:txBody>
          <a:bodyPr/>
          <a:lstStyle/>
          <a:p>
            <a:pPr eaLnBrk="1" hangingPunct="1"/>
            <a:r>
              <a:rPr lang="en-GB" sz="8000" b="0" dirty="0"/>
              <a:t>Retrofit UK </a:t>
            </a:r>
            <a:br>
              <a:rPr lang="en-GB" sz="8000" b="0" dirty="0"/>
            </a:br>
            <a:r>
              <a:rPr lang="en-GB" sz="8000" b="0" dirty="0" smtClean="0"/>
              <a:t>With </a:t>
            </a:r>
            <a:r>
              <a:rPr lang="en-GB" sz="8000" b="0" dirty="0"/>
              <a:t>PAS 2035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61025"/>
            <a:ext cx="9144000" cy="1033463"/>
          </a:xfrm>
        </p:spPr>
        <p:txBody>
          <a:bodyPr/>
          <a:lstStyle/>
          <a:p>
            <a:pPr eaLnBrk="1" hangingPunct="1"/>
            <a:r>
              <a:rPr lang="en-GB" sz="2800" b="0" dirty="0">
                <a:solidFill>
                  <a:schemeClr val="folHlink"/>
                </a:solidFill>
              </a:rPr>
              <a:t>Brian Murphy at DWF Direct Works Forum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41D70-DC5E-004B-80DF-C8E17E676B4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6252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/>
          <a:lstStyle/>
          <a:p>
            <a:r>
              <a:rPr lang="en-GB" sz="8000" b="0" dirty="0"/>
              <a:t>GreenDeal</a:t>
            </a:r>
            <a:br>
              <a:rPr lang="en-GB" sz="8000" b="0" dirty="0"/>
            </a:br>
            <a:r>
              <a:rPr lang="en-GB" sz="8000" b="0" dirty="0"/>
              <a:t>Stalling Mechanisms?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36701-D1B9-6D44-9048-4078ABE28D27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11623"/>
      </p:ext>
    </p:extLst>
  </p:cSld>
  <p:clrMapOvr>
    <a:masterClrMapping/>
  </p:clrMapOvr>
  <p:transition xmlns:p14="http://schemas.microsoft.com/office/powerpoint/2010/main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D05E5-C2C7-1849-B732-1FCF12821141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 Retrofit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Energy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Advisor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C&amp;G City and Guilds 6176 Energy Awareness training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 Retrofit Assessor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A: Can be RC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B: DEA </a:t>
            </a:r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Domestic Energy Advisor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C: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DEA and some more ___ </a:t>
            </a:r>
            <a:endParaRPr lang="en-GB" sz="20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 RICS Guidance Note ‘Surveys of Residential Properties’,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20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Historic Building Qualifications</a:t>
            </a:r>
            <a:endParaRPr lang="en-GB" sz="20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 Retrofit Coordinator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Level 5 diploma in Retrofit ___ as standard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RPEL taken into accounts Rapid process </a:t>
            </a:r>
            <a:r>
              <a:rPr lang="en-US" sz="24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</a:t>
            </a:r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or Retrofit Academy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 day training at </a:t>
            </a:r>
            <a:r>
              <a:rPr lang="en-US" sz="24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</a:t>
            </a:r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or Retrofit Academy or online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A: qualified construction project management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B &amp; C: qualified Retrofit coordinator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 Retrofit Designer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A: RC, Architects, Technologist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B: Architects, Technologist, Professional member of CIOB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C: +Conservation Course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Historic Building Qualifications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 Retrofit Evaluators: RC until RE established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GDA Green Deal Assessor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RPEL Requires Prior Experience or Learning will apply to most of the above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Appendix A Qualifications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3537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019B8-A80E-F247-9F39-5DF56F4BA58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Trustmark™ (TM)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Funded to develop the ‘Data Warehouse’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Government Owned and Endorsed quality scheme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Data warehouse: Records of all retrofits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Used by Trustmark Enforcement team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Pinpoint by risk assessment: building or measures to inspect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Monitoring and Evaluation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Lessons learning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Whole House Assessment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be uploaded to the data Warehouse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Design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proper job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be uploaded to the data Warehouse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Inspected by the Trust Mark assessor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 Logged onto Data warehouse 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Coexists with house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owner/occupier and future owner/occupier access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 doing things twice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Plays same role as HIP Home Information Pack 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Previously dropped by government</a:t>
            </a:r>
            <a:endParaRPr lang="en-GB" sz="20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Ventilation Assessment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Uploading to Data warehouse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Installation: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Provision of Documents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Uploading to Data warehouse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Data warehouse</a:t>
            </a:r>
            <a:endParaRPr lang="en-US" sz="5400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052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F70BA-3285-A54E-BA8B-5356A7A5F37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Project Risk Assessment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Whole dwelling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Ventilation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Determines Path A B or C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Qualification to suit Risk Path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 essential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Ventilation essential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 of existing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Upgrade subject to outcome airtightness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Measures Interaction Matrix (Inherent and combined risk)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Details of interfaces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Installation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Monitoring &amp; Evaluation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Documents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Data Warehouse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Trustmark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 the ducks aligned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Summary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655483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A90E7-76F4-0546-98A1-3AEF3730180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Transition Period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Standards Publish in June 2019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Certification information July 2019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 months period UKAS recertifying assessment bodies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12 months period certification bodies to update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Takes you to November/December 2020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OFGEM to engage ECO Regulations to require Trustmark therefore PAS 2035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 Months to do it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Interim Pilots underway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promoted on</a:t>
            </a:r>
            <a:r>
              <a:rPr lang="en-US" sz="2400" baseline="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Linked In 6</a:t>
            </a:r>
            <a:r>
              <a:rPr lang="en-US" sz="2400" baseline="300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2400" baseline="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June 2019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Bristol and London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Getting Sectors and regulators engaged and make sure Trustmark is applied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Promote Trustmark on all housing Sectors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Require funding sector to adopt Trustmark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 of us to promote Trustmark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Next Steps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192076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0B5C30-9C5F-F641-93C7-385FCB3D1E3D}" type="slidenum">
              <a:rPr lang="en-GB" sz="1400">
                <a:solidFill>
                  <a:srgbClr val="33CC33"/>
                </a:solidFill>
                <a:latin typeface="Arial Rounded MT Bold" charset="0"/>
              </a:rPr>
              <a:pPr/>
              <a:t>104</a:t>
            </a:fld>
            <a:endParaRPr lang="en-GB" sz="1400">
              <a:solidFill>
                <a:srgbClr val="33CC33"/>
              </a:solidFill>
              <a:latin typeface="Arial Rounded MT 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63" y="5838363"/>
            <a:ext cx="71310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solidFill>
                  <a:srgbClr val="33CC33"/>
                </a:solidFill>
                <a:latin typeface="+mj-lt"/>
                <a:ea typeface="+mn-ea"/>
              </a:rPr>
              <a:t>Another GBE</a:t>
            </a:r>
            <a:r>
              <a:rPr lang="en-GB" dirty="0">
                <a:solidFill>
                  <a:srgbClr val="0070C0"/>
                </a:solidFill>
                <a:latin typeface="+mj-lt"/>
                <a:ea typeface="+mn-ea"/>
              </a:rPr>
              <a:t> </a:t>
            </a:r>
            <a:r>
              <a:rPr lang="en-GB" dirty="0">
                <a:solidFill>
                  <a:srgbClr val="33CC33"/>
                </a:solidFill>
                <a:latin typeface="+mj-lt"/>
                <a:ea typeface="+mn-ea"/>
              </a:rPr>
              <a:t>CPD/Lecture file to download</a:t>
            </a:r>
          </a:p>
          <a:p>
            <a:pPr algn="ctr" eaLnBrk="0" hangingPunct="0">
              <a:defRPr/>
            </a:pPr>
            <a:r>
              <a:rPr lang="en-GB" dirty="0">
                <a:solidFill>
                  <a:srgbClr val="33CC33"/>
                </a:solidFill>
                <a:latin typeface="+mj-lt"/>
                <a:ea typeface="+mn-ea"/>
              </a:rPr>
              <a:t>And </a:t>
            </a:r>
            <a:r>
              <a:rPr lang="en-GB" dirty="0">
                <a:solidFill>
                  <a:srgbClr val="33CC33"/>
                </a:solidFill>
                <a:latin typeface="+mj-lt"/>
                <a:ea typeface="+mn-ea"/>
                <a:hlinkClick r:id="rId2"/>
              </a:rPr>
              <a:t>https://greenbuildingencyclopaedia.uk</a:t>
            </a:r>
            <a:r>
              <a:rPr lang="en-GB" dirty="0">
                <a:solidFill>
                  <a:srgbClr val="33CC33"/>
                </a:solidFill>
                <a:latin typeface="+mj-lt"/>
                <a:ea typeface="+mn-ea"/>
              </a:rPr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F4F27-5CB7-9C4D-933A-ACDAA3AABC36}" type="datetime1">
              <a:rPr lang="en-GB" smtClean="0"/>
              <a:t>06/06/19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50325"/>
      </p:ext>
    </p:extLst>
  </p:cSld>
  <p:clrMapOvr>
    <a:masterClrMapping/>
  </p:clrMapOvr>
  <p:transition xmlns:p14="http://schemas.microsoft.com/office/powerpoint/2010/main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 Rounded MT Bold" charset="0"/>
              </a:rPr>
              <a:t>Sampler</a:t>
            </a:r>
          </a:p>
        </p:txBody>
      </p:sp>
      <p:sp>
        <p:nvSpPr>
          <p:cNvPr id="13414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Arial Rounded MT Bold" charset="0"/>
              </a:rPr>
              <a:t>This is a cut down version of the original file to give you a sample of the whole</a:t>
            </a:r>
          </a:p>
          <a:p>
            <a:pPr eaLnBrk="1" hangingPunct="1"/>
            <a:r>
              <a:rPr lang="en-GB" dirty="0">
                <a:latin typeface="Arial Rounded MT Bold" charset="0"/>
              </a:rPr>
              <a:t>It</a:t>
            </a:r>
            <a:r>
              <a:rPr lang="ja-JP" altLang="en-GB" dirty="0">
                <a:latin typeface="Arial Rounded MT Bold" charset="0"/>
              </a:rPr>
              <a:t>’</a:t>
            </a:r>
            <a:r>
              <a:rPr lang="en-GB" dirty="0">
                <a:latin typeface="Arial Rounded MT Bold" charset="0"/>
              </a:rPr>
              <a:t>s the front end of the file with the middle and rear end deleted</a:t>
            </a:r>
          </a:p>
          <a:p>
            <a:pPr eaLnBrk="1" hangingPunct="1"/>
            <a:r>
              <a:rPr lang="en-GB" dirty="0">
                <a:latin typeface="Arial Rounded MT Bold" charset="0"/>
              </a:rPr>
              <a:t>Go to </a:t>
            </a:r>
            <a:r>
              <a:rPr lang="en-GB" dirty="0">
                <a:latin typeface="Arial Rounded MT Bold" charset="0"/>
                <a:hlinkClick r:id="rId2"/>
              </a:rPr>
              <a:t>https://GreenBuildingEncyclopaedia.uk</a:t>
            </a:r>
            <a:endParaRPr lang="en-GB" dirty="0">
              <a:latin typeface="Arial Rounded MT Bold" charset="0"/>
            </a:endParaRPr>
          </a:p>
          <a:p>
            <a:pPr eaLnBrk="1" hangingPunct="1"/>
            <a:r>
              <a:rPr lang="en-GB" dirty="0">
                <a:latin typeface="Arial Rounded MT Bold" charset="0"/>
              </a:rPr>
              <a:t>to down load the whole file</a:t>
            </a:r>
          </a:p>
          <a:p>
            <a:pPr eaLnBrk="1" hangingPunct="1"/>
            <a:r>
              <a:rPr lang="en-GB" dirty="0">
                <a:latin typeface="Arial Rounded MT Bold" charset="0"/>
              </a:rPr>
              <a:t>You will find a large number of other files there too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D5B227-62D8-6C47-B5A6-31323A36DC09}" type="slidenum">
              <a:rPr lang="en-GB" sz="1400">
                <a:solidFill>
                  <a:srgbClr val="33CC33"/>
                </a:solidFill>
                <a:latin typeface="Arial Rounded MT Bold" charset="0"/>
              </a:rPr>
              <a:pPr/>
              <a:t>105</a:t>
            </a:fld>
            <a:endParaRPr lang="en-GB" sz="1400">
              <a:solidFill>
                <a:srgbClr val="33CC33"/>
              </a:solidFill>
              <a:latin typeface="Arial Rounded MT Bold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97F7C-6AF2-8C46-9132-675CF3EAD608}" type="datetime1">
              <a:rPr lang="en-GB" smtClean="0"/>
              <a:t>06/06/19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97821"/>
      </p:ext>
    </p:extLst>
  </p:cSld>
  <p:clrMapOvr>
    <a:masterClrMapping/>
  </p:clrMapOvr>
  <p:transition xmlns:p14="http://schemas.microsoft.com/office/powerpoint/2010/main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charset="0"/>
              </a:rPr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ea typeface="+mn-ea"/>
              </a:rPr>
              <a:t>These files are created by generalists with a big dollop of green flavour</a:t>
            </a:r>
          </a:p>
          <a:p>
            <a:pPr>
              <a:defRPr/>
            </a:pPr>
            <a:r>
              <a:rPr lang="en-GB" dirty="0">
                <a:ea typeface="+mn-ea"/>
              </a:rPr>
              <a:t>These files are updated from time to time</a:t>
            </a:r>
          </a:p>
          <a:p>
            <a:pPr>
              <a:defRPr/>
            </a:pPr>
            <a:r>
              <a:rPr lang="en-GB" dirty="0">
                <a:ea typeface="+mn-ea"/>
              </a:rPr>
              <a:t>We are not experts so from time to time these file may get out of date or may be wrong.</a:t>
            </a:r>
          </a:p>
          <a:p>
            <a:pPr>
              <a:defRPr/>
            </a:pPr>
            <a:r>
              <a:rPr lang="en-GB" dirty="0">
                <a:ea typeface="+mn-ea"/>
              </a:rPr>
              <a:t>If you feel that we have got it wrong please let us know so we can put it 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26CD96-59D2-534A-A031-851BE321729F}" type="slidenum">
              <a:rPr lang="en-GB" sz="1400">
                <a:solidFill>
                  <a:srgbClr val="33CC33"/>
                </a:solidFill>
                <a:latin typeface="Arial Rounded MT Bold" charset="0"/>
              </a:rPr>
              <a:pPr/>
              <a:t>106</a:t>
            </a:fld>
            <a:endParaRPr lang="en-GB" sz="1400">
              <a:solidFill>
                <a:srgbClr val="33CC33"/>
              </a:solidFill>
              <a:latin typeface="Arial Rounded MT Bold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9056C-022D-3442-A2C2-6915C5E76306}" type="datetime1">
              <a:rPr lang="en-GB" smtClean="0"/>
              <a:t>06/06/19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142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© </a:t>
            </a:r>
            <a:r>
              <a:rPr lang="en-GB" dirty="0"/>
              <a:t>GBE 2010-2019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0" dirty="0"/>
              <a:t>Brian Murphy BSc Dip Arch (Hons+Dist)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0" dirty="0"/>
              <a:t>Architect by Training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0" dirty="0"/>
              <a:t>Specification Writer by Choice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/>
              <a:t>Environmentalist by Actions</a:t>
            </a:r>
            <a:endParaRPr lang="en-GB" sz="1500" b="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0" dirty="0"/>
              <a:t>Greening up my act since 1999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/>
              <a:t>Founded National Green Specification 2001</a:t>
            </a:r>
            <a:endParaRPr lang="en-GB" sz="1500" b="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/>
              <a:t>Launched</a:t>
            </a:r>
            <a:r>
              <a:rPr lang="en-GB" sz="1500" b="0" dirty="0"/>
              <a:t> www.greenspec.co.uk 2003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/>
              <a:t>Created: GBE at </a:t>
            </a:r>
            <a:r>
              <a:rPr lang="en-GB" sz="1500" dirty="0">
                <a:hlinkClick r:id="rId2"/>
              </a:rPr>
              <a:t>https://greenbuildingencyclopaedia.uk</a:t>
            </a:r>
            <a:r>
              <a:rPr lang="en-GB" sz="1500" dirty="0"/>
              <a:t>  2015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0" dirty="0"/>
              <a:t>E   </a:t>
            </a:r>
            <a:r>
              <a:rPr lang="en-GB" sz="1500" b="0" dirty="0">
                <a:hlinkClick r:id="rId3"/>
              </a:rPr>
              <a:t>BrianSpecMan@aol.com</a:t>
            </a:r>
            <a:endParaRPr lang="en-GB" sz="1500" b="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0" dirty="0"/>
              <a:t>Twitter: </a:t>
            </a:r>
            <a:r>
              <a:rPr lang="en-GB" sz="1500" b="0" dirty="0">
                <a:hlinkClick r:id="rId4"/>
              </a:rPr>
              <a:t>http://twitter.com/brianspecman</a:t>
            </a:r>
            <a:r>
              <a:rPr lang="en-GB" sz="1500" b="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Twitter: </a:t>
            </a:r>
            <a:r>
              <a:rPr lang="en-US" sz="1500" dirty="0">
                <a:hlinkClick r:id="rId5"/>
              </a:rPr>
              <a:t>GBEGreenBuild @GBEGreenBuild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Scribd: </a:t>
            </a:r>
            <a:r>
              <a:rPr lang="en-US" sz="1500" dirty="0">
                <a:hlinkClick r:id="rId6"/>
              </a:rPr>
              <a:t>BrianSpecMan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LinkedIn: </a:t>
            </a:r>
            <a:r>
              <a:rPr lang="en-US" sz="1500" dirty="0">
                <a:hlinkClick r:id="rId7"/>
              </a:rPr>
              <a:t>BrianSpecMan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Facebook: </a:t>
            </a:r>
            <a:r>
              <a:rPr lang="en-US" sz="1500" dirty="0">
                <a:hlinkClick r:id="rId8"/>
              </a:rPr>
              <a:t>BrianSpecMan</a:t>
            </a:r>
            <a:r>
              <a:rPr lang="en-US" sz="1500" dirty="0"/>
              <a:t> </a:t>
            </a:r>
            <a:r>
              <a:rPr lang="en-GB" sz="1500" dirty="0"/>
              <a:t>Facebook: </a:t>
            </a:r>
            <a:r>
              <a:rPr lang="en-GB" sz="1500" u="sng" dirty="0">
                <a:hlinkClick r:id="rId9"/>
              </a:rPr>
              <a:t>https://www.facebook.com/brianspecman</a:t>
            </a:r>
            <a:endParaRPr lang="en-US" sz="1500" dirty="0">
              <a:hlinkClick r:id="rId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Google+: </a:t>
            </a:r>
            <a:r>
              <a:rPr lang="en-US" sz="1500" dirty="0">
                <a:hlinkClick r:id="rId10"/>
              </a:rPr>
              <a:t>BrianSpecMan • </a:t>
            </a:r>
            <a:r>
              <a:rPr lang="en-US" sz="1500" dirty="0">
                <a:hlinkClick r:id="rId11"/>
              </a:rPr>
              <a:t>BrianSpecMan CAPEM • </a:t>
            </a:r>
            <a:r>
              <a:rPr lang="en-US" sz="1500" dirty="0">
                <a:hlinkClick r:id="rId12"/>
              </a:rPr>
              <a:t>NGS National Green Specification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Slide Share: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Pinterest: </a:t>
            </a:r>
            <a:r>
              <a:rPr lang="en-US" sz="1500" dirty="0">
                <a:hlinkClick r:id="rId13"/>
              </a:rPr>
              <a:t>Brian Murphy • </a:t>
            </a:r>
            <a:r>
              <a:rPr lang="en-US" sz="1500" dirty="0">
                <a:hlinkClick r:id="rId14"/>
              </a:rPr>
              <a:t>GBE Green Building Encyclopaedia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CAP’EM: </a:t>
            </a:r>
            <a:r>
              <a:rPr lang="en-US" sz="1500" dirty="0">
                <a:hlinkClick r:id="rId15"/>
              </a:rPr>
              <a:t>GreenSpec &amp; NGS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CAP’EM </a:t>
            </a:r>
            <a:r>
              <a:rPr lang="en-US" sz="1500" dirty="0">
                <a:hlinkClick r:id="rId16"/>
              </a:rPr>
              <a:t>Compass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UH University of Hertfordshire Brian </a:t>
            </a:r>
            <a:r>
              <a:rPr lang="en-US" sz="1500" dirty="0"/>
              <a:t>Murphy</a:t>
            </a:r>
            <a:endParaRPr lang="en-GB" sz="15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A97E-52C3-BE44-B953-8283158DFBE6}" type="slidenum">
              <a:rPr lang="en-GB" smtClean="0"/>
              <a:pPr/>
              <a:t>107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7D05A-5972-E241-8435-30E22675BAE1}" type="datetime1">
              <a:rPr lang="en-GB" smtClean="0"/>
              <a:t>06/06/19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 MeasuresInteraction matr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70193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3D1EF-20CE-9D46-A5FE-46F5F0506992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794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Acknowlege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32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ACC54-BF60-564F-9FA2-0BB7592F913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7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C2D5C-FC6D-F74B-B171-FB143469686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B22C6-1547-4E23-BC70-4188EE11E1C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0869829"/>
              </p:ext>
            </p:extLst>
          </p:nvPr>
        </p:nvGraphicFramePr>
        <p:xfrm>
          <a:off x="-180528" y="-387424"/>
          <a:ext cx="9324528" cy="724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122356"/>
      </p:ext>
    </p:extLst>
  </p:cSld>
  <p:clrMapOvr>
    <a:masterClrMapping/>
  </p:clrMapOvr>
  <p:transition xmlns:p14="http://schemas.microsoft.com/office/powerpoint/2010/main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BSIRetrofirStandardsFrame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26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409A7-31ED-1F48-9E72-9252490A000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0819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EveryHomeCountsVi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2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3E944-1796-3E4D-8DA3-8BAD4F24434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784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Proposed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05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25723-0644-F94F-9ABC-49BDB28036D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30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RiskAssessmentCriter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7499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D7A83-7D0F-C04B-9F48-598A71F68A7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662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TechRiskMatr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88481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0FBFA-90AF-C840-9FCF-83C3A64941D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118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2035PeterRikab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5F60B-404F-8541-BF3E-9F6F516D5193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561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02199"/>
              </p:ext>
            </p:extLst>
          </p:nvPr>
        </p:nvGraphicFramePr>
        <p:xfrm>
          <a:off x="4279900" y="3149600"/>
          <a:ext cx="58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showAsIcon="1" r:id="rId3" imgW="584200" imgH="558800" progId="Word.Document.12">
                  <p:embed/>
                </p:oleObj>
              </mc:Choice>
              <mc:Fallback>
                <p:oleObj name="Document" showAsIcon="1" r:id="rId3" imgW="5842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9900" y="3149600"/>
                        <a:ext cx="584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CB74A-1F4F-3B4E-923B-8D3E62D29EF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37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F1088-4D38-A74F-88D8-3078A9F68049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62442-2E29-4528-88D2-A4EC709A2ECF}" type="slidenum">
              <a:rPr lang="en-GB" smtClean="0"/>
              <a:pPr>
                <a:defRPr/>
              </a:pPr>
              <a:t>117</a:t>
            </a:fld>
            <a:endParaRPr lang="en-GB"/>
          </a:p>
        </p:txBody>
      </p:sp>
      <p:pic>
        <p:nvPicPr>
          <p:cNvPr id="7" name="Picture 6" descr="BSI PAS Sh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9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95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5B156-0AA9-784E-8409-2744270352AF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62442-2E29-4528-88D2-A4EC709A2ECF}" type="slidenum">
              <a:rPr lang="en-GB" smtClean="0"/>
              <a:pPr>
                <a:defRPr/>
              </a:pPr>
              <a:t>118</a:t>
            </a:fld>
            <a:endParaRPr lang="en-GB"/>
          </a:p>
        </p:txBody>
      </p:sp>
      <p:pic>
        <p:nvPicPr>
          <p:cNvPr id="7" name="Picture 6" descr="BSIBookshopPAS2030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8012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/>
          <a:lstStyle/>
          <a:p>
            <a:r>
              <a:rPr lang="en-GB" sz="8000" b="0" dirty="0"/>
              <a:t>GreenDeal etc.</a:t>
            </a:r>
            <a:br>
              <a:rPr lang="en-GB" sz="8000" b="0" dirty="0"/>
            </a:br>
            <a:r>
              <a:rPr lang="en-GB" sz="8000" b="0" dirty="0"/>
              <a:t>Fiscal Incentives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E9FE0-FE4A-8E4A-8FAA-D7E217383CD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92091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85DDA-3A15-E447-8006-0D648D891187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B22C6-1547-4E23-BC70-4188EE11E1C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79550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819217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/>
          <a:lstStyle/>
          <a:p>
            <a:r>
              <a:rPr lang="en-GB" sz="8000" b="0" dirty="0"/>
              <a:t>GreenDeal etc.</a:t>
            </a:r>
            <a:br>
              <a:rPr lang="en-GB" sz="8000" b="0" dirty="0"/>
            </a:br>
            <a:r>
              <a:rPr lang="en-GB" sz="8000" b="0" dirty="0"/>
              <a:t>Fiscal Incentives</a:t>
            </a:r>
            <a:br>
              <a:rPr lang="en-GB" sz="8000" b="0" dirty="0"/>
            </a:br>
            <a:r>
              <a:rPr lang="en-GB" sz="8000" dirty="0"/>
              <a:t>Or Barriers?</a:t>
            </a:r>
            <a:endParaRPr lang="en-GB" sz="80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157A1-E07F-9945-A424-B14A7B69FC98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64975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D3D6B-662B-1149-9ABF-91D656AFEE1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B22C6-1547-4E23-BC70-4188EE11E1C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94287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7074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/>
          <a:lstStyle/>
          <a:p>
            <a:r>
              <a:rPr lang="en-GB" sz="8000" b="0" dirty="0"/>
              <a:t>Post-GreenDeal</a:t>
            </a:r>
            <a:br>
              <a:rPr lang="en-GB" sz="8000" b="0" dirty="0"/>
            </a:br>
            <a:r>
              <a:rPr lang="en-GB" sz="8000" b="0" dirty="0"/>
              <a:t>Salvage Mission?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5D2DA-BD69-3444-8B4A-1153DF56BB5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36197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6E993-8EA7-A645-B6CA-640148C735CB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14137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229817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4D8BCF1-5F50-4F9F-9C61-78FDF04A9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pPr lvl="0"/>
            <a:r>
              <a:rPr lang="en-US" sz="80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Future-Proof Project</a:t>
            </a:r>
            <a:endParaRPr lang="en-GB" sz="8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B78B19B5-FB8D-4B4D-8EF4-9B2E2EBD9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44752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BrianSpecMan @ DWF</a:t>
            </a:r>
          </a:p>
          <a:p>
            <a:r>
              <a:rPr lang="en-US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 </a:t>
            </a:r>
            <a:r>
              <a:rPr lang="en-US" dirty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Building </a:t>
            </a:r>
            <a:r>
              <a:rPr lang="en-US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Encyclopaedia </a:t>
            </a:r>
            <a:endParaRPr lang="en-US" dirty="0">
              <a:solidFill>
                <a:srgbClr val="99FF99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National Green Specification Ltd.</a:t>
            </a:r>
            <a:endParaRPr lang="en-GB" dirty="0">
              <a:solidFill>
                <a:srgbClr val="99FF99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D933E-91C4-F149-A4A6-B3620CE4F4AD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7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37F214-8202-4CE0-80F8-07B23CA5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414C2-CF11-DB41-AE5E-1CB340DC39B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D0DD22-C124-4027-85A8-57803474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2F17F4-E8CB-4F56-B3F3-1ECFEA1C6DE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u="sng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Notes following TGR </a:t>
            </a:r>
            <a:r>
              <a:rPr lang="en-US" sz="2800" u="sng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BiteSize</a:t>
            </a:r>
            <a:r>
              <a:rPr lang="en-US" sz="2800" u="sng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event at </a:t>
            </a:r>
            <a:r>
              <a:rPr lang="en-US" sz="2800" u="sng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PTEa</a:t>
            </a:r>
            <a:endParaRPr lang="en-GB" sz="2800" u="sng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u="sng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Audio </a:t>
            </a:r>
            <a:r>
              <a:rPr lang="en-US" sz="2800" u="sng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Recording: </a:t>
            </a:r>
            <a:endParaRPr lang="en-US" sz="2800" u="sng" dirty="0" smtClean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u="sng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Peter </a:t>
            </a:r>
            <a:r>
              <a:rPr lang="en-US" sz="2400" u="sng" dirty="0" err="1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Rickaby</a:t>
            </a:r>
            <a:r>
              <a:rPr lang="en-US" sz="2400" u="sng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PAS 2035 181114_0187.WMA</a:t>
            </a:r>
            <a:endParaRPr lang="en-GB" sz="2400" u="sng" dirty="0">
              <a:solidFill>
                <a:srgbClr val="FFFF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u="sng" dirty="0" smtClean="0">
                <a:effectLst/>
              </a:rPr>
              <a:t>Presentation: </a:t>
            </a:r>
          </a:p>
          <a:p>
            <a:pPr lvl="1" indent="-342900">
              <a:buFontTx/>
              <a:buChar char="•"/>
            </a:pPr>
            <a:r>
              <a:rPr lang="en-US" sz="2000" b="1" u="sng" dirty="0" smtClean="0">
                <a:solidFill>
                  <a:srgbClr val="FFFFFF"/>
                </a:solidFill>
                <a:effectLst/>
              </a:rPr>
              <a:t>http://</a:t>
            </a:r>
            <a:r>
              <a:rPr lang="en-US" sz="2000" b="1" u="sng" dirty="0" err="1" smtClean="0">
                <a:solidFill>
                  <a:srgbClr val="FFFFFF"/>
                </a:solidFill>
                <a:effectLst/>
              </a:rPr>
              <a:t>files.site-fusion.co.uk</a:t>
            </a:r>
            <a:r>
              <a:rPr lang="en-US" sz="2000" b="1" u="sng" dirty="0" smtClean="0">
                <a:solidFill>
                  <a:srgbClr val="FFFFFF"/>
                </a:solidFill>
                <a:effectLst/>
              </a:rPr>
              <a:t>/f0/77/f077957c-4fa1-4ffa-b341-f290e5526f9c.pdf</a:t>
            </a: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NB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anything the speaker says or GBE interpretation is all subject to awaiting the final issue of PAS 2030 update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</a:t>
            </a: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Issue date: </a:t>
            </a:r>
            <a:r>
              <a:rPr lang="en-US" sz="28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US" sz="2800" baseline="300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June </a:t>
            </a:r>
            <a:r>
              <a:rPr lang="en-US" sz="28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2019</a:t>
            </a:r>
            <a:endParaRPr lang="en-GB" sz="2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24D3FA9-59CB-414A-A624-E7560BB3CC0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</a:t>
            </a:r>
            <a:r>
              <a:rPr lang="en-US" sz="36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6342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Presentation on GBE: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this file on GBE website at:</a:t>
            </a:r>
          </a:p>
          <a:p>
            <a:r>
              <a:rPr lang="en-US" sz="2400" dirty="0">
                <a:hlinkClick r:id="rId2"/>
              </a:rPr>
              <a:t>https://GreenBuildingEcyclopaedia.uk/?P</a:t>
            </a:r>
            <a:r>
              <a:rPr lang="en-US" sz="2400" dirty="0" smtClean="0">
                <a:hlinkClick r:id="rId2"/>
              </a:rPr>
              <a:t>=</a:t>
            </a:r>
            <a:r>
              <a:rPr lang="en-US" sz="2400" dirty="0" smtClean="0">
                <a:hlinkClick r:id="rId2"/>
              </a:rPr>
              <a:t>21613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/>
              <a:t>Previous</a:t>
            </a:r>
            <a:r>
              <a:rPr lang="en-US" baseline="0" dirty="0"/>
              <a:t> Presentations</a:t>
            </a:r>
            <a:r>
              <a:rPr lang="en-US" baseline="0" dirty="0" smtClean="0"/>
              <a:t>:</a:t>
            </a: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://GreenBuildingEcyclopaedia.uk/?P</a:t>
            </a:r>
            <a:r>
              <a:rPr lang="en-US" sz="2400" dirty="0" smtClean="0">
                <a:hlinkClick r:id="rId3"/>
              </a:rPr>
              <a:t>=362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26F0-E599-BA43-AEBD-AE01AD1E0938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95C-0045-0845-81A5-34CCCCD367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43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7F6AF2-EC16-4A4E-A0C5-90085A31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18B63-DE9A-434B-BCCD-B1FA26125187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31560-1219-4656-A5C3-081BDC15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4D21DF-C7EA-49F8-8951-E16D6014EAE5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Representing: </a:t>
            </a:r>
            <a:endParaRPr lang="en-GB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Each Home Counts Implementation Board</a:t>
            </a:r>
            <a:endParaRPr lang="en-GB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BSI Retrofit Standards Task Groups (PR is Chair) authors of PAS 2035</a:t>
            </a:r>
            <a:endParaRPr lang="en-GB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UKCBM</a:t>
            </a:r>
            <a:endParaRPr lang="en-GB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Speaker: </a:t>
            </a:r>
            <a:r>
              <a:rPr lang="en-US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 </a:t>
            </a:r>
            <a:r>
              <a:rPr lang="en-US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Weisselberg</a:t>
            </a:r>
            <a:endParaRPr lang="en-GB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Representing: </a:t>
            </a:r>
            <a:endParaRPr lang="en-US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 </a:t>
            </a:r>
            <a:r>
              <a:rPr lang="en-US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Register</a:t>
            </a:r>
          </a:p>
          <a:p>
            <a:pPr lvl="1"/>
            <a:r>
              <a:rPr lang="en-US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Bristol </a:t>
            </a:r>
            <a:r>
              <a:rPr lang="en-US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Open </a:t>
            </a:r>
            <a:r>
              <a:rPr lang="en-US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Door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4449E38-36FF-4B9F-8D08-ADA6634CD2D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Speaker: Dr. Peter </a:t>
            </a:r>
            <a:r>
              <a:rPr lang="en-US" sz="3600" dirty="0" err="1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Rickaby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3333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16902-0B0E-C04A-AE7C-CD6691C51B8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328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‘Each home counts’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Bonfield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Review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u="sng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400" u="sng" dirty="0" err="1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www.eachhomecounts.com</a:t>
            </a:r>
            <a:r>
              <a:rPr lang="en-US" sz="2400" u="sng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solidFill>
                <a:srgbClr val="FFFF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Trustmark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u="sng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u="sng" dirty="0" err="1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www.trustmark.org.uk</a:t>
            </a:r>
            <a:r>
              <a:rPr lang="en-US" sz="2400" u="sng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GB" sz="2400" dirty="0" smtClean="0">
              <a:solidFill>
                <a:srgbClr val="FFFF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Expanding its remit to include Repair Maintenance Improvement (RMI)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u="sng" dirty="0" smtClean="0">
                <a:solidFill>
                  <a:srgbClr val="90C34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2030</a:t>
            </a:r>
            <a:r>
              <a:rPr lang="en-US" sz="2800" dirty="0" smtClean="0">
                <a:solidFill>
                  <a:srgbClr val="56565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</a:rPr>
              <a:t>Specification for the installation of energy efficiency measures (EEM) in existing buildings and insulation in residential park homes</a:t>
            </a:r>
            <a:endParaRPr lang="en-GB" sz="2800" dirty="0" smtClean="0">
              <a:solidFill>
                <a:srgbClr val="339966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lvl="0"/>
            <a:r>
              <a:rPr lang="en-US" sz="2800" u="sng" dirty="0" smtClean="0">
                <a:solidFill>
                  <a:srgbClr val="90C34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2035</a:t>
            </a:r>
            <a:r>
              <a:rPr lang="en-US" sz="2800" dirty="0" smtClean="0">
                <a:solidFill>
                  <a:srgbClr val="56565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</a:rPr>
              <a:t>Retrofitting Dwellings for Improved Energy Efficiency: Specification and Guidance</a:t>
            </a:r>
            <a:endParaRPr lang="en-GB" sz="2800" dirty="0" smtClean="0">
              <a:solidFill>
                <a:srgbClr val="339966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lvl="1"/>
            <a:r>
              <a:rPr lang="en-GB" sz="1800" u="sng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http://</a:t>
            </a:r>
            <a:r>
              <a:rPr lang="en-GB" sz="1800" u="sng" dirty="0" err="1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drafts.bsigroup.com</a:t>
            </a:r>
            <a:r>
              <a:rPr lang="en-GB" sz="1800" u="sng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/Home/</a:t>
            </a:r>
            <a:r>
              <a:rPr lang="en-GB" sz="1800" u="sng" dirty="0" err="1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Search?searchText</a:t>
            </a:r>
            <a:r>
              <a:rPr lang="en-GB" sz="1800" u="sng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=pas+2030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Reference Publications/Marks: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897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17A34-64B3-F34A-90D0-91B4EE7CC871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Domestic Retrofit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Ailores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Milestones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Errors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Fight for the Standards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63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06A91A-D8DA-4F12-AF7F-79AF2915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ABD63-0940-3C40-9A1F-EE7BD012EC9D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8BFBD3-1E04-4AB1-A132-EB089972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0390D5-1FB8-4C95-8AD4-85E777DA900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Objectives</a:t>
            </a:r>
            <a:endParaRPr lang="en-GB" sz="2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Improve functionality and durability of buildings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Improve the comfort and well-being of occupants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Improve energy efficiency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Reduce environmental impact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Protect and enhance architectural heritage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Minimise the ‘performance gap’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 unintended consequences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Principles</a:t>
            </a:r>
            <a:endParaRPr lang="en-GB" sz="2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Focus on materials, workmanship and processes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Make retrofit standards accessible (online portal)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Combine</a:t>
            </a:r>
            <a:r>
              <a:rPr lang="en-US" sz="2400" dirty="0">
                <a:solidFill>
                  <a:srgbClr val="008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technical standards with </a:t>
            </a:r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guidance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44F228B-FFCC-4F48-A604-090222F1579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BSI Retrofit Standards Framework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30626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17CD-4E00-4E41-AC9C-083C5B67C8B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Climate Change, Adaptation, Mitigation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Carbon Reduction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Fuel Poverty 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Fabric</a:t>
            </a:r>
            <a:r>
              <a:rPr lang="en-US" sz="2800" baseline="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First Approach</a:t>
            </a:r>
          </a:p>
          <a:p>
            <a:pPr lvl="1"/>
            <a:r>
              <a:rPr lang="en-GB" sz="2400" dirty="0" smtClean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Except ‘No Insulation without Ventilation’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Issue to address: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46720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FED36-4C4D-B94B-B3B7-46715EF9E4A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b="1" dirty="0" smtClean="0">
                <a:solidFill>
                  <a:srgbClr val="309564"/>
                </a:solidFill>
                <a:effectLst/>
                <a:latin typeface="+mn-lt"/>
                <a:ea typeface="+mn-ea"/>
                <a:cs typeface="+mn-cs"/>
              </a:rPr>
              <a:t>One of biggest complications to contend with</a:t>
            </a:r>
            <a:endParaRPr lang="en-US" sz="2800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Families trying to keep warm, no focus on Carbon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1990’s failures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CCFFCC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Government modified counting methods to look better</a:t>
            </a:r>
            <a:endParaRPr lang="en-GB" sz="2800" dirty="0" smtClean="0">
              <a:solidFill>
                <a:srgbClr val="CCFFCC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Rises in Fuel Price wiped out savings,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Price increases ongoing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More Fuel Poverty not less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CCFFCC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Choices between heating and food</a:t>
            </a:r>
            <a:endParaRPr lang="en-GB" sz="2800" dirty="0" smtClean="0">
              <a:solidFill>
                <a:srgbClr val="CCFFCC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CCFFCC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People being imprisoned for failure to pay bills</a:t>
            </a:r>
            <a:endParaRPr lang="en-GB" sz="2800" dirty="0" smtClean="0">
              <a:solidFill>
                <a:srgbClr val="CCFFCC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Fuel</a:t>
            </a:r>
            <a:r>
              <a:rPr lang="en-US" baseline="0" dirty="0" smtClean="0"/>
              <a:t>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A301D-A664-3549-AA02-B504D4776BD2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321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m households today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27 m total homes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m homes in social sector housing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68% in private ownership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25-30% of total emissions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80% of buildings will still be standing in 2050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20-25 m homes to retrofit by 2050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new Part L compliant buildings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Will be added to retrofit program later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CCFFCC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Which year Part L are they built too (applications prior to building) </a:t>
            </a:r>
            <a:endParaRPr lang="en-GB" sz="2400" dirty="0" smtClean="0">
              <a:solidFill>
                <a:srgbClr val="CCFFCC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CCFFCC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Even current Part L is inadequate</a:t>
            </a:r>
            <a:endParaRPr lang="en-GB" sz="2400" dirty="0" smtClean="0">
              <a:solidFill>
                <a:srgbClr val="CCFFCC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CCFFCC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Performance Gap leave them inadequate</a:t>
            </a:r>
            <a:endParaRPr lang="en-GB" sz="2400" dirty="0" smtClean="0">
              <a:solidFill>
                <a:srgbClr val="CCFFCC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Scope: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41768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EF372-709F-B244-B5DA-057037ED20EB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10-year-old data: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2010-2050 40 years x 50 working weeks = 2,000 working weeks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20m/2,000 = 10,000 completions per week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25m/2,000 = 12,500 completions per week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10,000 No. * £25,000 = £250 m/week expenditure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12,500 No. * £25,000 = £312.5 m/week expenditure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£250 m/week expenditure x 50 weeks = £1.250 </a:t>
            </a:r>
            <a:r>
              <a:rPr lang="en-US" sz="2800" strike="sngStrike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bn</a:t>
            </a:r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/year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£312.5 m/week expenditure x 50 weeks = £1.56 </a:t>
            </a:r>
            <a:r>
              <a:rPr lang="en-US" sz="2800" strike="sngStrike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bn</a:t>
            </a:r>
            <a:r>
              <a:rPr lang="en-US" sz="2800" strike="sngStrike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/year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Programme: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7963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23785-FBA2-AD48-ABCD-AA35BE065B97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2020-2050 30 years x 50 working weeks = 1,500 working weeks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20m/1,500 = 13,333 completions per week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25 m/1,500 = 16,667 completions per week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13,333 No. * £25,000 = £333.3 m/week expenditure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16,667 No. * £25,000 =  £416.7m/week expenditure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£333.3 m/week expenditure x 50 weeks = £1.666 </a:t>
            </a:r>
            <a:r>
              <a:rPr lang="en-US" sz="2800" dirty="0" err="1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bn</a:t>
            </a:r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/year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£416.7 m/week expenditure x 50 weeks = £2.32 </a:t>
            </a:r>
            <a:r>
              <a:rPr lang="en-US" sz="2800" dirty="0" err="1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bn</a:t>
            </a:r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/year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data:</a:t>
            </a:r>
            <a:endParaRPr lang="en-US" sz="5400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4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E09E4-2DAD-694A-AA9A-1A6A146D746D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25m x £25,000 = £625,000 m (£625 billion) total expenditure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10,000 homes per week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 x 24 x 60 = 10,080 minutes per week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 retrofit completion per minute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Totals: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829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back 9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…</a:t>
            </a:r>
            <a:r>
              <a:rPr lang="en-US" dirty="0"/>
              <a:t>extracts from a series of seminars presented to SusCon &amp; RIBA S/SE, SmartLIFE in EofE and others during 2010</a:t>
            </a:r>
            <a:r>
              <a:rPr lang="is-IS" dirty="0"/>
              <a:t>…</a:t>
            </a:r>
            <a:endParaRPr lang="en-US" dirty="0"/>
          </a:p>
          <a:p>
            <a:r>
              <a:rPr lang="is-IS" dirty="0"/>
              <a:t>…</a:t>
            </a:r>
            <a:r>
              <a:rPr lang="en-US" dirty="0"/>
              <a:t>as the tsunami of GreenDeal and ECO were just over the horizon</a:t>
            </a:r>
            <a:r>
              <a:rPr lang="is-IS" dirty="0"/>
              <a:t>…</a:t>
            </a:r>
          </a:p>
          <a:p>
            <a:r>
              <a:rPr lang="is-IS" dirty="0"/>
              <a:t>...GreenDeal just started to arrived whilst ECO spoiled a good many pre-1919 </a:t>
            </a:r>
            <a:r>
              <a:rPr lang="en-US" dirty="0"/>
              <a:t> properties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118BD-4BD4-4B49-B7B5-F0512F162E3B}" type="datetime1">
              <a:rPr lang="en-GB" smtClean="0"/>
              <a:t>06/06/19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62442-2E29-4528-88D2-A4EC709A2EC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4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33140-94AA-2742-A4F5-6C8C119CA6D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Quantitave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easing’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2008 banking crisis: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£1,500bn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one go, 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spread over 30 years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BEIS busy now on other things: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BREXIT?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Comparison: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3545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86F59-B1A7-F843-8C64-5B7A4A4DA201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Russell Smith ex Parity Projects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Pie chart image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(all in the same S London estate)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Size of Pie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Consumption level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Size of Sector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Different energy use breakdown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Buildings of different eras building types are different,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overlay different occupant life style consumptions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Every Home is Different,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6597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E49B4-05B8-FE42-8316-425122DAF691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Glasgow 2014: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tonnes of EWI fell from top floor of tower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due to extra wind loads at 14 stories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Oxgang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School 2014: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Gable wall EWI + Brick slips fell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due to wind loadings</a:t>
            </a:r>
          </a:p>
          <a:p>
            <a:pPr lvl="0"/>
            <a:r>
              <a:rPr lang="en-GB" sz="2800" dirty="0" smtClean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Preston Estate</a:t>
            </a:r>
          </a:p>
          <a:p>
            <a:pPr lvl="0"/>
            <a:r>
              <a:rPr lang="en-GB" sz="2800" dirty="0" smtClean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Grenfell 2017</a:t>
            </a:r>
          </a:p>
          <a:p>
            <a:pPr lvl="0"/>
            <a:r>
              <a:rPr lang="en-GB" sz="2800" dirty="0" smtClean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Many others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Failures: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6179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ABEB0-C25E-0649-A984-461A076FD027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Kate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Selincourt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wrote in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Passivehouse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 magazine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persuaded house owners to join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Funding under CESP Scheme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Design, poor labour = Bad installation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Rain penetration around terrible details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Walls behind saturated,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mould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growth and uninhabitable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Getting fixes is proving difficult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Confronted Insulation Industry with this example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Each Home Counts: Challenged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Preston Estate 300 No. homes </a:t>
            </a:r>
            <a:b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private ownership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63082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0355A-7D9F-8444-8B3E-B99C29E4803D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Non-combustible concrete tower</a:t>
            </a:r>
          </a:p>
          <a:p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Clad in combustible materials</a:t>
            </a:r>
          </a:p>
          <a:p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Internal fridge fire escaped through </a:t>
            </a:r>
          </a:p>
          <a:p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Combustible </a:t>
            </a:r>
            <a:r>
              <a:rPr lang="en-US" sz="2800" dirty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window </a:t>
            </a:r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infill into</a:t>
            </a:r>
            <a:endParaRPr lang="en-GB" sz="28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Rainscreen cladding air gap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Ineffective small fire stopping at floors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Combustible Cladding ignited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Fire passed back through window infill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Burned out all floors above seat of fire</a:t>
            </a:r>
          </a:p>
          <a:p>
            <a:r>
              <a:rPr lang="en-US" sz="2800" dirty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72 </a:t>
            </a:r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dead from toxic smoke and fire</a:t>
            </a:r>
            <a:endParaRPr lang="en-GB" sz="28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Grenfell over 18 m tower block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0281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86E0E-21BF-B24B-948F-89DC084BCBC5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Specification race to the bottom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Substitution with inferior products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Slow response to correct: </a:t>
            </a:r>
          </a:p>
          <a:p>
            <a:pPr lvl="1"/>
            <a:r>
              <a:rPr lang="en-US" sz="2400" dirty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orner cutting culture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Cheapest is the only issue</a:t>
            </a:r>
          </a:p>
          <a:p>
            <a:pPr lvl="1"/>
            <a:r>
              <a:rPr lang="en-US" sz="2400" dirty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rofit culture </a:t>
            </a:r>
            <a:endParaRPr lang="en-US" dirty="0">
              <a:solidFill>
                <a:srgbClr val="99FF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Hackett Inquiry Report: </a:t>
            </a:r>
            <a:endParaRPr lang="en-US" sz="5400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70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D5337-EC80-B44F-9499-C7C46BDCB9E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Mostly Cavity wall insulation used where walls are too exposed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EWI put on badly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BEIS tired of letters from owners about failures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just wet insulation but saturated buildings unlivable buildings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Many other failures: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8985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806A4-9826-0249-8584-49716DA94F2B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Most CITB approved Skills courses 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 for new build not Retrofit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 to expand its remit to include: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 Maintenance Improvement (RMI)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 new work force needed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 will not switch easily and their busy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 is not enough, 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Competence and Care are essential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 motivated management </a:t>
            </a:r>
          </a:p>
          <a:p>
            <a:pPr lvl="1"/>
            <a:r>
              <a:rPr lang="en-US" sz="2400" dirty="0">
                <a:solidFill>
                  <a:srgbClr val="99FF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not allow time to Care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FF99"/>
                </a:solidFill>
              </a:rPr>
              <a:t>Skills Training</a:t>
            </a:r>
            <a:endParaRPr lang="en-US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78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4F7C4-580C-5C46-9974-79B6A76ABE0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Poor insulation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Wet buildings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Life Changing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Unable to sell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Mostly carried out as part of ECO programme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 Also 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GBE Issue Paper: External Wall Insulation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Thermal bridges at the edges junctions and services interfaces 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Zoey</a:t>
            </a: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Conway </a:t>
            </a:r>
            <a:b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Radio 4 Today Programme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42074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75AFD-0F73-6C42-8586-B830A7565EBB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did we get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7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/>
          <a:lstStyle/>
          <a:p>
            <a:r>
              <a:rPr lang="en-GB" sz="8000" b="0" dirty="0"/>
              <a:t>Unregulated Domestic Repairs Sector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4FF02-198A-434F-970D-E36291D8729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91578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6EF99-B32D-0243-85AE-AA21E7978D5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86 projects, 115 HA Homes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Down to EnerPHit standard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Target: 17 kg/CO2/m2/year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Naively set and challenging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25% met the target</a:t>
            </a:r>
            <a:endParaRPr lang="en-GB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Budget: £90,000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 by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extendedSAP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or PHPP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PCR Post Completion Report to 40 units (by PR)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POE Post Occupancy Evaluation x2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years of monitoring by EST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Expert review panel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Catapult Website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Book of 20 Case studies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Lessons Learned more about failures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Now think £25,000 per home if done at scale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 Also: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GBE Peterborough Project</a:t>
            </a:r>
            <a:endParaRPr lang="en-GB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GBE Book of case studies</a:t>
            </a:r>
            <a:endParaRPr lang="en-GB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for a Future Programme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538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0C423-8504-774B-B575-10EDF74F803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Edges, Junctions, Interfaces, Corners,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Services Interfaces, Controls, 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Occupant interaction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Controls with Attitude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Ventilation is the biggest Problem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UK has not needed it and has no experience or know-how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Where does it go wrong?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67734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3AC0A-0975-D841-9137-25D14002A7E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PAYS Pay as You Save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Principle established in Bristol Project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GBC initiative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PAYS via GDP Green Deal Providers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Sainsbury’s, M&amp;S, B&amp;Q, etc.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Ministers: ‘Cowboy Builders Paranoia’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their own making, 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allowing regulated control of builders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2030 Installation Standard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found not fit for purpose, revisions followed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GreenDeal (Milestone)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4288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42D8D-038A-FA46-84FB-662F00725F15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49668"/>
            <a:ext cx="8458200" cy="48768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Each system has to pay for itself within 25 years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Encouraged single system approach unless payback was slow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Insulation usually quickest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insulation without ventilation can be problematic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Boilers without insulation did not make sense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Airtightness without ventilation is a problem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Then combinations could work together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Window and PVs slowest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FIT and RHI payments complicated this</a:t>
            </a:r>
            <a:endParaRPr lang="en-US" dirty="0">
              <a:solidFill>
                <a:srgbClr val="99FF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78068"/>
            <a:ext cx="9144000" cy="11430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Golden Rule</a:t>
            </a:r>
            <a:endParaRPr lang="en-US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78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C8BDC-5951-1C4B-80E6-3E007803A37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Interest Rate (?Due to High Risk?)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Promotion by Government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Underfunded assessment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Design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Lack of Trust in the industry by consumers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GreenDeal Failed: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00560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8439E-01B7-074E-AA3E-4C3E0DFED972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Threat of regulation and taxation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Following: Warm Front, CERT and CESP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Measures based system: one system at a time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Quotas encouraged mass single solution without consumer choice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Wrong Insulation: EWI whether you need it or not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SAP Standard Assessment Procedure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Keeping warm not reducing carbon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‘Deemed Savings’: Criteria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Measures Based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years completed 3 more to go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Move away from individual measure towards whole house approach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 Energy Company Obligation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44907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EAAC5-2144-C642-88B8-32A0158C138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ERDF Funded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Stoke on Trent Technical Hub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fellowship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Ran Seminars and Conferences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Developed role of Retrofit Coordinator (RC)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Training Programme for RC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2015 Local government changed parties, 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funding cut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Now Retrofit Academy picked up the pieces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</a:t>
            </a: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Centre of Retrofit Excellence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60677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4A485-B853-0A49-BBC7-F64C940FEB7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GLA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EIB 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Funded London Retrofit Support Programme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EU funding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Developed Risk management tools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London Homes Energy Efficiency Programme LHEEP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Tenders in to do £3m of work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ReNew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46048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3A945-89C8-1648-9E56-F3C00951086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Neil May RIP founded it,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DECC loan Funded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Specification and Guidance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Report: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Responsible Retrofit of Traditional Building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Solid wall construction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Online: Guidance Wheel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99FF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 Also: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GBE CPD GreenDeal &amp; ECO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STBA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Guidance Wheel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STBA Sustainable Traditional </a:t>
            </a:r>
            <a:b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Building Alliance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59098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D50B1-B2A2-1E43-B9C4-06818F26D58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Set up by Neil May RIP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Peter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Rickaby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(speaker) is now Chair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Tools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Centre for Moisture in Building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066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1835C-64A9-F24D-89D5-E17FC3AF652E}" type="datetime1">
              <a:rPr lang="en-GB" smtClean="0"/>
              <a:t>06/06/19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13010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807"/>
      </p:ext>
    </p:extLst>
  </p:cSld>
  <p:clrMapOvr>
    <a:masterClrMapping/>
  </p:clrMapOvr>
  <p:transition xmlns:p14="http://schemas.microsoft.com/office/powerpoint/2010/main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C28A6-FA3D-F743-90C3-2E40DB06E2C8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BEIS definition of the ‘Customer Journey’ (marketing jargon)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 &gt; ?Design? &gt; Installation &gt; Operation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Installers have no design skills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QA system based on PAS 2030 (Installation)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Aggregation of Industry based training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2030:2011 to 2014 not fit for purpose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Concerned with individual systems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Accrediting installers does not guarantee quality installation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Preserved high fragmentation of Supply Chain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2017 extensive update to try to put it right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Ensure Design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Attend to interfaces between fabric and systems/measures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Address Ventilation: “No Insulation without Ventilation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7504" y="548680"/>
            <a:ext cx="9144000" cy="1143000"/>
          </a:xfrm>
        </p:spPr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Process: </a:t>
            </a:r>
            <a:b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GreenDeal&amp; ECO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42956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85277-3CC0-F34D-96E1-C0F97EF801F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Focus in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detail distributed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elements no interface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TGR Project (more later)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52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3FC41-79D9-7645-A890-E2353A241BC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are they and how to avoid them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Put design back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Technical Risk (more)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Process Risk (more)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Managing Risk in Retrofit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9239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9FB3A-AD1A-5340-B52B-5FCFE799036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Putting the correct package of improvements in place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 Insulation for the house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EWI on a ventilated cavity wall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Managing the Interaction between measures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Managing moisture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Managing Indoor Air Quality (IAQ)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Managing and delivering Ventilation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Avoiding unintended consequences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stuff falling off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Insulation wrong materials causing overheating</a:t>
            </a:r>
            <a:endParaRPr lang="en-US" dirty="0">
              <a:solidFill>
                <a:srgbClr val="99FF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Technical Risks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0540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6ADF7-6C39-0F4F-8F75-E7D4F4446581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Assigning tasks to right and competent people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Ensuring Appropriate Qualifications, Skills, competence &amp; Tools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Auditing and Inspections of work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Based on Risk Assessments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Feedback loops in process for improvement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 Spirit of Safety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Process Risks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80953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8C6B3-E5D1-F744-8EB1-EFBAEBA35FE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Responsibility to see retrofit project is done right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Essentially a Project Manager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(perceived as less expensive)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Identical role to Architects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(perceived as expensive)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Cannot afford not to have this role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developed the role and the training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 look after a library of Materials, Products, Details, Processes used in any given Retrofit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Ensure the right people are assigned to a Retrofit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Assessors doing Assessment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Feeding assessment into Design and Installation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 Assessments helps know what could go wrong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Target their Monitoring and Inspections during installation and after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Most importantly use a rapid feedback loop to learn quickly and change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Coordinator role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3084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F973A-071B-204C-AF8C-378117AEA25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New materials appropriate to retrofit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new-build materials in a Retrofit project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self-learning QA system for things we do not know yet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Install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Operation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Materials Products Details Processes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</a:t>
            </a:r>
            <a:r>
              <a:rPr lang="en-US" sz="2800" baseline="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Specialisation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&amp; Deployment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Coordinator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</a:rPr>
              <a:t>Risk Assessment</a:t>
            </a:r>
            <a:endParaRPr lang="en-GB" sz="2800" dirty="0" smtClean="0">
              <a:solidFill>
                <a:srgbClr val="309564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Rapid Feedback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Samples, Inspections &amp; Monitoring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New Risks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3337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58D35-5AA0-1C44-80B4-5F7CE82A2E4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93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4D4E0-B07C-8F4B-896F-39ABCD05D21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Lisa Pasquale developed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Measure against measures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Blue inherent technical risk of measures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 of Measures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 of Interactions of measures or systems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Every permutation of systems have their own risk score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Like STBA Guidance Wheel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(translated to 3 languages already)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New Technical Risk Matrix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07545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9019B-D94D-2F45-8169-F7C43440D043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/>
          <a:lstStyle/>
          <a:p>
            <a:r>
              <a:rPr lang="en-GB" sz="8000" b="0" dirty="0"/>
              <a:t>Unskilled Construction Industry for Retrofit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7E3A1-DA57-D04E-AC2B-1C33363A3F9D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39953"/>
      </p:ext>
    </p:extLst>
  </p:cSld>
  <p:clrMapOvr>
    <a:masterClrMapping/>
  </p:clrMapOvr>
  <p:transition xmlns:p14="http://schemas.microsoft.com/office/powerpoint/2010/main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B4E6A-5CD6-284B-A283-AF3E7EE4E92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 in funding and failure of Green Deal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Having done the risk Assessments have you approached Financial world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Interest Rate of 7% was average over period compared with 3% mortgage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Too many other failures too complicated to assign one cause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Q&amp;A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47210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E864D-BD1D-7F45-9A4B-ED791CDD7C7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 well out of the scheme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Private individuals in Cambridge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Landlords not interested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Provision for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Tenant Cooperatives to take over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social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(communal)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part of blocks of flats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GreenDeal Community Scheme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5743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9992B-07B9-804D-9B67-87932453565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Coordinator developed with RIBA involvement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Perfect for small practices who do this type of work already but now with different funding scheme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more robust focus on extreme energy, carbon and effectiveness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Further obligations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 Added Service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Architect’s Training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29867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D9297-1653-8C4F-A8B7-87E3E1AC37D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Barrier: High cost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Carrots and Sticks at same time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Sticks: Building Regulations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Carrots: Funding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Liberal Democrats greener flavour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Greens gaining ground in EU elections 2019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Greta Thunberg from Davos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‘behave as if your House is on Fire’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Youth rebellion, just in time?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Selling Private house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Obligation EPCs progressive improvement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Drivers to make things happen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9327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B17C0-3F95-AD45-80B5-6FCB447553E1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 towards A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Obligation on Private landlords C by 2030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EPC Energy Performance Certificate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26865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240C8-279D-F948-87A2-D479A130DB52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Able to pay Programme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Enough People Want it,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do not know how to do it or who to do it well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Bringing the Builders up to speed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Attempt to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Normalise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‘Next million First’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Able to pay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Already being green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Find them, do it right, shout about it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Develop the Supply chain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Parity Projects: £25,000 60% reduction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 in every street ideally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Bristol City Open Doors is a Big program to promote it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Postcode of visitors and demographics of them and location to them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Fuel Poor As well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Future Proofing in Bristol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651124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E4C88-146E-8F44-A4F0-A517A325BD37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Chaired by Peter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Bonfield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CEO at BRE,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Industry led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Sponsored by DECC, DCLG, BEIS, MHCLG whichever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Consumer Advice, Standards,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8-10 work streams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27 Recommendations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Cross industry Implementation Board:  £2m support so far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Transition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Strategic objectives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Boost Demand (Cities involved)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Restore trust in the Industry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Reduce Risk to financial Bodies</a:t>
            </a:r>
            <a:endParaRPr lang="en-GB" sz="20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(68% owner Occupied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‘Each Home Counts’ </a:t>
            </a:r>
            <a:r>
              <a:rPr lang="en-US" sz="36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Bonfield</a:t>
            </a: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Review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2179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3E000-77DA-D44C-953E-8FA0F33F681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Led by Industry (not like GreenDeal)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Government intervening only where necessary to create the scheme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Establish Framework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280303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B002F-FBD9-7148-8455-A557DF4F3CF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	Design	Install	Operation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Becomes &gt;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Whole House Assessment	Design		Install	Commission	Handover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Vision Diagram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9058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7F175-0477-AE48-B170-60EBFB426152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Quality Mark = Trustmark supported by: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Consumer Charter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Code of Conduct (how to behave, not do)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Code of Practice (new name Technical Standards)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Feed into training, etc.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Data warehouse: Records of all retrofits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Used by Trustmark Enforcement team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Pinpoint by risk assessment: building or measures to inspect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Monitoring and Evaluation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Lessons learning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Standards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8531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C772B-011E-9941-A04A-4B91D243D2B1}" type="datetime1">
              <a:rPr lang="en-GB" smtClean="0"/>
              <a:t>06/06/19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67214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77017"/>
      </p:ext>
    </p:extLst>
  </p:cSld>
  <p:clrMapOvr>
    <a:masterClrMapping/>
  </p:clrMapOvr>
  <p:transition xmlns:p14="http://schemas.microsoft.com/office/powerpoint/2010/main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32490-F89F-8047-8F15-EDAD8F14F3A3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Funded to develop the ‘Data Warehouse’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Government Owned and Endorsed quality scheme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TrustMark</a:t>
            </a:r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operates within a Master </a:t>
            </a:r>
            <a:r>
              <a:rPr lang="en-US" sz="2800" dirty="0" err="1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Licence</a:t>
            </a:r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Agreement issued by the Government’s Department for Business, Energy and Industrial Strategy (BEIS)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cornerstones of quality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Technical Competence</a:t>
            </a:r>
            <a:endParaRPr lang="en-GB" sz="20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Good Customer Service</a:t>
            </a:r>
            <a:endParaRPr lang="en-GB" sz="20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Good Trading Practices</a:t>
            </a:r>
            <a:endParaRPr lang="en-GB" sz="20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Working alongside MCS Micro-generation Certification Scheme (Renewables)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Trustmark and Retrofit members must adhere to Consumer Charter and Code of Conduct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 installers must be members of TM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TM &amp; OFGEM require compliance with standards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Trying to persuade BEIS to expand scope beyond retrofit to HA, ALMO, etc.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Sanctions: Loss of Trustmark, no more work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 Trustmark™ (TM)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358478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A31CF-4514-CD42-B978-D9FCD03A3665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Chaired by Dr. Peter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Rickaby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Review 100s of standards that apply and deliver updates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Technical Standards 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(renamed from Code of Practice)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Feeds into training, specified products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NB: Certify the retrofit work done to buildings, not the Installer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Alternative has no effect on results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Underfunding erodes trained installers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BSI Retrofit Standard Task Group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64300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B092B-AEAD-AA4F-AEEF-2E37BAF2154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Energy Efficiency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Maintain Buildings and heritage for our society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Looking after Occupants/Owners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Avoiding unintended consequences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Performance gap (misnomer)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Failing to meet savings claimed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Lack of attention to detail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EnerPHit + PHPP (Passive House Planning Package) addresses the details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Tells you which details to get right and how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Objectives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56177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BD073-A8B8-9642-931C-358CCB7F52F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Plain English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Focus on the materials, workmanship and process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Standards on line accessible by smart phone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Combine Tech standards and guidance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&gt;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Principles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912957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13523-5B8C-1941-9B76-CA44F0BDAE42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578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A5DE0-932D-D24E-A3B7-910E60D43BA9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Customer Charter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Quality Management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Code of Conduct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Code of Practice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Technical Standards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Exiting non-BSI: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NIA, INCA, SWIGA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MCS,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CIBSE TM59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FFFFFF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New BSI: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Airtightness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Ventilation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Energy Advice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Monitoring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Evaluation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FFFFFF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Existing BSI: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2030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BS 5250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BS 7913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897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AA8D2-82D8-AF4B-B238-FB769B6F96D3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Application: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Any Domestic Retrofit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Public anybody can use it: LA, HA, Individuals, designers, Cities (e.g. Bristol, London)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2030 must be in conjunction with requirements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 have a design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 also comply (where applicable) with: PAS 2030, BS 5250, BS 7913, MCS,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2035: 2019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38836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1F601-1BAF-B945-8C8E-24EB3BFD03B8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Energy Retrofit Project must have a Retrofit Coordinator (RC)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 NVQ National Vocational Qualification on OFFQUAL website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Coordinator RC is responsible for ensuring PAS 2035 compliance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Agreement with client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are their objectives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Save energy or carbon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Have they achieved it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 independence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Within installers doing design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Architectural Practices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Responsibility: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design but can be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Might need PII (but difficult now)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PII is new so getting insured may be difficult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Architects already have PII</a:t>
            </a:r>
            <a:endParaRPr lang="en-US" dirty="0">
              <a:solidFill>
                <a:srgbClr val="99FF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Compliance: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19105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BDA93-7786-3F4F-AC09-C3DFFB89EDF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60% £90,000 (includes risk factors)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50% Reduction is good enough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Lots in fabric cost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30-40% underfunded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Doing it properly needs 2 x the money or half the work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BEIS long discussions: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Cost of not doing it properly is huge: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Clawbacks</a:t>
            </a:r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legal cases, insurance, remedial works, loss of progress </a:t>
            </a:r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loss of confidence</a:t>
            </a:r>
            <a:endParaRPr lang="en-US" dirty="0">
              <a:solidFill>
                <a:srgbClr val="99FF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Exponential Curve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6186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2DD48-B15C-E940-8C6E-F4F785792C13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79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99FF99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rivate until Published (7</a:t>
            </a:r>
            <a:r>
              <a:rPr lang="en-US" sz="2800" baseline="300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June)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Flow charts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Content Diagram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Standards 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&amp; Guidance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60 Pages +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 Assessment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Assessed risk determines the Path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Processes = 3 Paths = 3 Routes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Risk levels: A low risk B mid risk C high risk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Qualifications of people to suit each route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</a:t>
            </a:r>
            <a:r>
              <a:rPr lang="en-US" sz="3600" dirty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 assessment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89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/>
          <a:lstStyle/>
          <a:p>
            <a:r>
              <a:rPr lang="en-GB" sz="8000" b="0" dirty="0"/>
              <a:t>GreenDeal</a:t>
            </a:r>
            <a:br>
              <a:rPr lang="en-GB" sz="8000" b="0" dirty="0"/>
            </a:br>
            <a:r>
              <a:rPr lang="en-GB" sz="8000" b="0" dirty="0"/>
              <a:t>Delivery Mechanism</a:t>
            </a: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 bwMode="auto">
          <a:xfrm flipH="1">
            <a:off x="7763594" y="3121918"/>
            <a:ext cx="648072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>
            <a:hlinkClick r:id="" action="ppaction://noaction"/>
          </p:cNvPr>
          <p:cNvSpPr/>
          <p:nvPr/>
        </p:nvSpPr>
        <p:spPr bwMode="auto">
          <a:xfrm flipH="1">
            <a:off x="7778452" y="1666900"/>
            <a:ext cx="648072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 bwMode="auto">
          <a:xfrm>
            <a:off x="7778452" y="6002238"/>
            <a:ext cx="648072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7A2AC-FC4B-9A45-A80C-A6811A11AC85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264-98C7-4563-B3C7-ED5B45B0894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3547"/>
      </p:ext>
    </p:extLst>
  </p:cSld>
  <p:clrMapOvr>
    <a:masterClrMapping/>
  </p:clrMapOvr>
  <p:transition xmlns:p14="http://schemas.microsoft.com/office/powerpoint/2010/main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A3BBA-5F6E-9045-AEF6-4A239D6D950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 numCol="2">
            <a:normAutofit fontScale="700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Full list in document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Predates D&amp;B Design &amp; Build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Its what Architects do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Its not rocket science but it is complicated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That’s why we have a Retrofit Coordinator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solidFill>
                <a:srgbClr val="339966"/>
              </a:solidFill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339966"/>
              </a:solidFill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Establish intended outcomes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Energy Efficiency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Cost cutting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Cutting CO2 emissions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Fuel saving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Fuel Poverty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Eliminating CBM?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Dealing with overheating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Better Internal Comfort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Improving SAP Rating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PHPP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Meeting EnerPHit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AECB </a:t>
            </a:r>
            <a:r>
              <a:rPr lang="en-US" sz="2400" dirty="0" err="1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Carbonlite</a:t>
            </a:r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Retrofit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Bio-based materials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Reduce VOCs in indoor air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 Discuss with client</a:t>
            </a:r>
            <a:endParaRPr lang="en-GB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Select outcomes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Agree outcomes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Put numbers to it if ……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 what was agreed and check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Role of RC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55752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2DDB5-7116-B547-B5F7-35C976E5A082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Carried out by RC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 to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organise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Good advice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Before Survey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Pre-assessment (=Triage)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Annex B Pro-former A B or C based on 5 criteria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many dwellings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Numbers of Buildings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Number of improvement measures/dwelling (more interactions between measures)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Type of construction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Built form: E.g. High rise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Measures have their own inherent technical risks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Internal wall insulation higher risk than cavity wall insulation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HP heat pumps more risk than a boiler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Highest risk Combination of measures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Construction of built form criteria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Conventional Construction = A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Low rise = A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rise = C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Overall Risk Grade: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Best scores A, Worst score C, total project score = C = Path C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Risk Assessment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15010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6762A-5DBC-D84C-B191-234D9EFAE3B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1-4 (none have no risk)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Rise 3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Flat roof Insulation 3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Room in Roof Insulation 3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Micro CHP 3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ASHP 3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MVHR 3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PIV 3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Insulation 1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Airtightness 1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Modifications: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Industry sector has good QA scheme – 1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Good details available – 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ITR Inerrant Technical Risk </a:t>
            </a:r>
            <a:b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 measures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78650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BC056-ED5D-4D45-8219-870463242B6D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84582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rgbClr val="33CC33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Green: No connection</a:t>
            </a:r>
            <a:endParaRPr lang="en-GB" sz="2800" dirty="0" smtClean="0">
              <a:solidFill>
                <a:srgbClr val="33CC33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Designer: No other actions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Yellow: Physical interaction Junction needs a detail</a:t>
            </a:r>
            <a:endParaRPr lang="en-GB" sz="2800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Designer: Need to do detail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66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Amber: non-physical interaction</a:t>
            </a:r>
            <a:endParaRPr lang="en-GB" sz="2800" dirty="0" smtClean="0">
              <a:solidFill>
                <a:srgbClr val="FF66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FF66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Heating &amp; boiler needs complimentary specifications</a:t>
            </a:r>
            <a:endParaRPr lang="en-GB" sz="2400" dirty="0" smtClean="0">
              <a:solidFill>
                <a:srgbClr val="FF66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Designer: Need to write and coordinate the specifications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Red: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 not do together</a:t>
            </a:r>
            <a:endParaRPr lang="en-GB" sz="28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Designer: Check design avoids these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Crude, but better than nothing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Matrix of measures interactions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853335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C71D9-887B-A648-930A-4AD4AFD7C475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Jonny Baker of Red Carp in Manchester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Best Practice details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Minimise thermal bridges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Maintain airtightness</a:t>
            </a:r>
          </a:p>
          <a:p>
            <a:pPr lvl="0"/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AECB Association of Environment Conscious Building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Carbon Lite Programme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Passivhaus interpreted: UK Climate &amp; Energy Mix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Competent construction</a:t>
            </a: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Minimise thermal bridges</a:t>
            </a:r>
          </a:p>
          <a:p>
            <a:pPr lvl="1"/>
            <a:r>
              <a:rPr lang="en-US" sz="2400" dirty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Maintain airtightness</a:t>
            </a:r>
          </a:p>
          <a:p>
            <a:pPr lvl="1"/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 of detail does not matter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593312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06F0-F7D4-8A40-B859-32045D96ACE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the assessor needs to look at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Assessors: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DEA </a:t>
            </a:r>
            <a:r>
              <a:rPr lang="en-US" sz="24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omestic Energy Assessor/Advisor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just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rdSAP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reduced data Standard Assessment Procedure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Other stuff: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Full scale whole assessment of building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Site Constraints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Heritage Architecture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Age of building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Building Condition what is wrong than needs putting right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Building Problems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Anything you will need for a SAP assessment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Granulated WDA according to Path A B or C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be uploaded to the data Warehouse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Whole Dwelling Assessment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3072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4E5DC-4822-4145-BFA6-22577966809A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A does not need SAP or PHPP (optional)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 programme OFGEM dropped SAP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Used ‘Deemed scores’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Dumbed down assessment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BSI RSTG Argued with OFGEM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SAP is back in here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Suggests EPC needed at end to reassess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Improvement options is useful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Full SAP not 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rdSAP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SAP has many very Conservative Assessment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 wants more details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IOE Improvement option evaluations useful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Need to add in Psi values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Needs a thorough survey to determine Psi values</a:t>
            </a:r>
            <a:endParaRPr lang="en-GB" sz="28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A B or C separate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41101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DB29C-924F-CC48-BFD1-788DF88F6A7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Process: very simple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Traditional Constructed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Pre-1919 (solid walls)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Protected: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Listed Building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Conservation Area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ANOB Area of Outstanding Natural Beauty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WHS World Heritage Site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Planning restriction imposed for other reasons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Urban context contribution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any of these: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 of Significance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Retrofit Designer via RC to inform the design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BS 7913 </a:t>
            </a:r>
            <a:b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Historic Significance Assessment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99238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E0FA5-FF08-0C42-BE53-C12853489DD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B or C all need this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“No Insulation without Ventilation”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Assessment: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the existing ventilation is adequate: yes or no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Condensation or </a:t>
            </a:r>
            <a:r>
              <a:rPr lang="en-US" sz="24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mould</a:t>
            </a:r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existing: yes or no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working ventilation present: none or not working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 but incomplete or partial or inadequate design (including air vents)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Airtightness may be inadequate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Upgrade the ventilation system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-468560" y="476672"/>
            <a:ext cx="9144000" cy="1143000"/>
          </a:xfrm>
        </p:spPr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Annex C Ventilation Assessment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211689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CA406-DDD1-0441-B27B-64253767F49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89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 is, or it might become:</a:t>
            </a:r>
          </a:p>
          <a:p>
            <a:pPr lvl="1"/>
            <a:r>
              <a:rPr lang="en-US" sz="2400" dirty="0">
                <a:solidFill>
                  <a:srgbClr val="339966"/>
                </a:solidFill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because of what is being done)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Q50 &gt; 5m2/m2h then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IEV Inter E Ventilation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PSV Passive Stack Ventilation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Q50 &lt; 5m2/m2h then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CC66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CMV Continuous Mechanical Ventilation</a:t>
            </a:r>
            <a:endParaRPr lang="en-GB" sz="2400" dirty="0" smtClean="0">
              <a:solidFill>
                <a:srgbClr val="CC66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CC66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MEV Mechanical Extract Ventilation</a:t>
            </a:r>
            <a:endParaRPr lang="en-GB" sz="2400" dirty="0" smtClean="0">
              <a:solidFill>
                <a:srgbClr val="CC66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MVHR Mechanical Ventilation with Heat Recovery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CC66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PIV Positive Inward Ventilation 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Upgrade Ventilation if: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45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812255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953B3-F963-464E-924B-92672C4BEDC7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95526"/>
      </p:ext>
    </p:extLst>
  </p:cSld>
  <p:clrMapOvr>
    <a:masterClrMapping/>
  </p:clrMapOvr>
  <p:transition xmlns:p14="http://schemas.microsoft.com/office/powerpoint/2010/main" advTm="15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1BF32-71D7-A247-80AD-359E2CF32E1B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Calculations to acknowledge number of beds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Has to assume full occupation numbers of bedrooms or beds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BRAD F allows minimum occupation capacity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Greater occupation level, intensive occupation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Higher moisture levels in the air from breathing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Tend to have condensation and </a:t>
            </a:r>
            <a:r>
              <a:rPr lang="en-US" sz="2400" dirty="0" err="1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mould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Over provision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More ventilation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More fan power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More energy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More Noise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Demand Control room by room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 only matches demand to actual occupation level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Only ventilates where it is needed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be uploaded to the data Warehouse</a:t>
            </a:r>
            <a:endParaRPr lang="en-US" dirty="0">
              <a:solidFill>
                <a:srgbClr val="99FF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Upgrade Ventilation: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38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94C8B-9709-2849-ACF4-DDF52F93D0B5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CC66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Pushes moisture into construction</a:t>
            </a:r>
            <a:endParaRPr lang="en-GB" sz="2800" dirty="0" smtClean="0">
              <a:solidFill>
                <a:srgbClr val="CC66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CC66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(tried to get them out)</a:t>
            </a:r>
            <a:endParaRPr lang="en-GB" sz="2400" dirty="0" smtClean="0">
              <a:solidFill>
                <a:srgbClr val="CC66FF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5496" y="620688"/>
            <a:ext cx="9144000" cy="1143000"/>
          </a:xfrm>
        </p:spPr>
        <p:txBody>
          <a:bodyPr/>
          <a:lstStyle/>
          <a:p>
            <a:pPr lvl="0"/>
            <a:r>
              <a:rPr lang="en-US" sz="3600" dirty="0" smtClean="0">
                <a:solidFill>
                  <a:srgbClr val="CC66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PIV Positive Inward ventilation</a:t>
            </a:r>
            <a:endParaRPr lang="en-US" sz="5400" dirty="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028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8DF31-D486-954F-8846-98699404DB31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Designer to Design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Irrespective of path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Take account of: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Deliver the Client outcomes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Whole Dwelling assessment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Architectural Heritage context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Planning and Building Control constraints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Moistures management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Construction Details: cores, Junctions and edges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Interface between fabric, systems and occupants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Ventilation upgrade if required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Specify the testing and commissioning handover requirements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Specify Warranties Guarantees maintenance documents for all products are submitted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proper job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be uploaded to the data Warehouse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Inspected by the Trust Mark assessor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Occupier Access 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2035 Design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77616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F793E-3F85-5040-B1EF-56F8585605F4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Single measure based on a systems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EWI, by manufacturer/installer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MVHR by engineer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 be designed by specialist designer or engineer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Designer subject to approval by the RC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Check it fits the rest of the building and interacts with other parts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 risk of standard product off shelf applied without consideration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51413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F449B-9D47-974D-BD2E-10DAFFC25026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IOE Improvement Option Evaluation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Based on SAP or PHPP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Look at effects of improvement measures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Simple payback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Prior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 with the client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house, this budges, these measures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Agree with client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become the retrofit-plan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Medium-term retro-improvement-plan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Future proofing up to 2050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it can’t be done now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Plan what is next and when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Logged onto Data warehouse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Coexists with house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owner/occupier and future owner/occupier access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 doing things twice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Plays same role as HIP Home Information Pack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Previously dropped by government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B or C: also requires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13735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A5CDC-3AEC-BE4F-88A7-D459B86C151F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RIBA Conservation Qualification</a:t>
            </a:r>
            <a:endParaRPr lang="en-GB" sz="280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CIBSE List</a:t>
            </a:r>
            <a:endParaRPr lang="en-GB" sz="280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RICS List</a:t>
            </a:r>
            <a:endParaRPr lang="en-GB" sz="280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CITB List, etc,</a:t>
            </a:r>
            <a:endParaRPr lang="en-GB" sz="280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 people for the design, who know what they are doing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-180528" y="476672"/>
            <a:ext cx="9144000" cy="1143000"/>
          </a:xfrm>
        </p:spPr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Path C also requires: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36913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E55D8-5DF0-1541-BEC6-8EE4780B72C0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 comply with PAS 2030:2019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Installer must work to a design to PAS 2035:2019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Both locked into each other both ways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Validate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design: does it make sense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Qualification or competence of operatives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Method statement for works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Pre-installation Building Inspection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Purpose of the installation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Testing Commissioning and handover in accordance with the design and specification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Provision of Documents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Uploading to Data warehouse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Installation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053224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52E3E-2C51-3F4A-B405-B835DDC7A02D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Objective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Basic Monitoring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Every project 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Within 3-6 months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some may emerge later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CO2 measures outcomes difficult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Intermediate Monitoring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get to the bottom of the problem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Investigates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Moisture Evaluation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05417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3B275-1385-994F-9C95-08B917F1965C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Good professional service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POE Questionnaire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Satisfied with outcomes?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Unintended Consequences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Monetary Evaluation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Provision of documents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Basic monitoring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Questionnaire to Client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169467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7407-9A64-2C49-89D7-4A1DA2C6BB2E}" type="datetime1">
              <a:rPr lang="en-GB" smtClean="0"/>
              <a:t>06/06/19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F3E-D7D3-418E-A4FB-EB686AC18292}" type="slidenum">
              <a:rPr lang="en-GB" smtClean="0"/>
              <a:pPr>
                <a:defRPr/>
              </a:pPr>
              <a:t>99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(RC initially, RE Training to follow)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Advanced Monitoring: up to 1 year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 responsible for Report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Paid for by industry/design team: 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Deterrent to getting it wrong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 it right first time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months for most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Customer Option for 12 months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Heating needs longer to assess </a:t>
            </a:r>
          </a:p>
          <a:p>
            <a:pPr lvl="1"/>
            <a:r>
              <a:rPr lang="en-US" sz="2400" dirty="0" smtClean="0">
                <a:solidFill>
                  <a:srgbClr val="99FF99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(1 heating season potentially 1.25 year)</a:t>
            </a:r>
            <a:endParaRPr lang="en-GB" sz="2400" dirty="0" smtClean="0">
              <a:solidFill>
                <a:srgbClr val="99FF99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Customer Satisfaction Difficult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Subjective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Won’t know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Satisfaction levels vary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Open to misuse by both sides</a:t>
            </a:r>
            <a:endParaRPr lang="en-GB" sz="24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Data Warehouse: Public Access for later work</a:t>
            </a:r>
            <a:endParaRPr lang="en-GB" sz="2800" dirty="0" smtClean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GDPR rules apply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339966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Retrofit Evaluator (RE)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851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NGSTemplate09">
  <a:themeElements>
    <a:clrScheme name="NGSTemplate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GSTemplate07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GSTemplate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Template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STemplate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Template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Template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Template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Template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NGSTemplate09</Template>
  <TotalTime>9072</TotalTime>
  <Words>6193</Words>
  <Application>Microsoft Macintosh PowerPoint</Application>
  <PresentationFormat>On-screen Show (4:3)</PresentationFormat>
  <Paragraphs>1437</Paragraphs>
  <Slides>118</Slides>
  <Notes>4</Notes>
  <HiddenSlides>7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  <vt:variant>
        <vt:lpstr>Custom Shows</vt:lpstr>
      </vt:variant>
      <vt:variant>
        <vt:i4>1</vt:i4>
      </vt:variant>
    </vt:vector>
  </HeadingPairs>
  <TitlesOfParts>
    <vt:vector size="121" baseType="lpstr">
      <vt:lpstr>NGSTemplate09</vt:lpstr>
      <vt:lpstr>Document</vt:lpstr>
      <vt:lpstr>Retrofit UK  With PAS 2035</vt:lpstr>
      <vt:lpstr>This Presentation on GBE:</vt:lpstr>
      <vt:lpstr>Go back 9 years</vt:lpstr>
      <vt:lpstr>Unregulated Domestic Repairs Sector</vt:lpstr>
      <vt:lpstr>PowerPoint Presentation</vt:lpstr>
      <vt:lpstr>Unskilled Construction Industry for Retrofit</vt:lpstr>
      <vt:lpstr>PowerPoint Presentation</vt:lpstr>
      <vt:lpstr>GreenDeal Delivery Mechanism</vt:lpstr>
      <vt:lpstr>PowerPoint Presentation</vt:lpstr>
      <vt:lpstr>GreenDeal Stalling Mechanisms?</vt:lpstr>
      <vt:lpstr>PowerPoint Presentation</vt:lpstr>
      <vt:lpstr>GreenDeal etc. Fiscal Incentives</vt:lpstr>
      <vt:lpstr>PowerPoint Presentation</vt:lpstr>
      <vt:lpstr>GreenDeal etc. Fiscal Incentives Or Barriers?</vt:lpstr>
      <vt:lpstr>PowerPoint Presentation</vt:lpstr>
      <vt:lpstr>Post-GreenDeal Salvage Mission?</vt:lpstr>
      <vt:lpstr>PowerPoint Presentation</vt:lpstr>
      <vt:lpstr>Retrofit Future-Proof Project</vt:lpstr>
      <vt:lpstr>Retrofit   </vt:lpstr>
      <vt:lpstr>Speaker: Dr. Peter Rickaby</vt:lpstr>
      <vt:lpstr>Reference Publications/Marks: </vt:lpstr>
      <vt:lpstr>Fight for the Standards</vt:lpstr>
      <vt:lpstr>BSI Retrofit Standards Framework </vt:lpstr>
      <vt:lpstr>Issue to address:</vt:lpstr>
      <vt:lpstr>Fuel Poverty</vt:lpstr>
      <vt:lpstr>Scope:</vt:lpstr>
      <vt:lpstr>Programme:</vt:lpstr>
      <vt:lpstr>Current data:</vt:lpstr>
      <vt:lpstr>Totals:</vt:lpstr>
      <vt:lpstr>Comparison:</vt:lpstr>
      <vt:lpstr>Every Home is Different, </vt:lpstr>
      <vt:lpstr>Failures:</vt:lpstr>
      <vt:lpstr>Preston Estate 300 No. homes  in private ownership</vt:lpstr>
      <vt:lpstr>Grenfell over 18 m tower block</vt:lpstr>
      <vt:lpstr>Hackett Inquiry Report: </vt:lpstr>
      <vt:lpstr>Many other failures:</vt:lpstr>
      <vt:lpstr>Skills Training</vt:lpstr>
      <vt:lpstr>Zoey Conway  Radio 4 Today Programme</vt:lpstr>
      <vt:lpstr>How did we get here?</vt:lpstr>
      <vt:lpstr>Retrofit for a Future Programme</vt:lpstr>
      <vt:lpstr>Where does it go wrong?</vt:lpstr>
      <vt:lpstr>GreenDeal (Milestone)</vt:lpstr>
      <vt:lpstr>Golden Rule</vt:lpstr>
      <vt:lpstr>GreenDeal Failed:</vt:lpstr>
      <vt:lpstr>ECO Energy Company Obligation</vt:lpstr>
      <vt:lpstr>CoRE Centre of Retrofit Excellence</vt:lpstr>
      <vt:lpstr>ReNew</vt:lpstr>
      <vt:lpstr>STBA Sustainable Traditional  Building Alliance</vt:lpstr>
      <vt:lpstr>Centre for Moisture in Building</vt:lpstr>
      <vt:lpstr>Retrofit Process:  GreenDeal&amp; ECO</vt:lpstr>
      <vt:lpstr>TGR Project (more later)</vt:lpstr>
      <vt:lpstr>Managing Risk in Retrofit</vt:lpstr>
      <vt:lpstr>Technical Risks </vt:lpstr>
      <vt:lpstr>Process Risks</vt:lpstr>
      <vt:lpstr>Retrofit Coordinator role</vt:lpstr>
      <vt:lpstr>New Risks</vt:lpstr>
      <vt:lpstr>PowerPoint Presentation</vt:lpstr>
      <vt:lpstr>New Technical Risk Matrix</vt:lpstr>
      <vt:lpstr>PowerPoint Presentation</vt:lpstr>
      <vt:lpstr>Q&amp;A </vt:lpstr>
      <vt:lpstr>GreenDeal Community Scheme</vt:lpstr>
      <vt:lpstr>Architect’s Training</vt:lpstr>
      <vt:lpstr>Drivers to make things happen</vt:lpstr>
      <vt:lpstr>EPC Energy Performance Certificate</vt:lpstr>
      <vt:lpstr>Future Proofing in Bristol</vt:lpstr>
      <vt:lpstr>‘Each Home Counts’ Bonfield Review </vt:lpstr>
      <vt:lpstr>Establish Framework</vt:lpstr>
      <vt:lpstr>Vision Diagram</vt:lpstr>
      <vt:lpstr>Retrofit Standards</vt:lpstr>
      <vt:lpstr>ECO Trustmark™ (TM)</vt:lpstr>
      <vt:lpstr>BSI Retrofit Standard Task Group</vt:lpstr>
      <vt:lpstr>Objectives</vt:lpstr>
      <vt:lpstr>Principles</vt:lpstr>
      <vt:lpstr>PowerPoint Presentation</vt:lpstr>
      <vt:lpstr>PowerPoint Presentation</vt:lpstr>
      <vt:lpstr>PAS 2035: 2019</vt:lpstr>
      <vt:lpstr>Compliance:</vt:lpstr>
      <vt:lpstr>Exponential Curve</vt:lpstr>
      <vt:lpstr>PAS 2035 Risk assessment </vt:lpstr>
      <vt:lpstr>PAS 2035 Role of RC</vt:lpstr>
      <vt:lpstr>PAS 2035 Risk Assessment</vt:lpstr>
      <vt:lpstr>ITR Inerrant Technical Risk  of the measures</vt:lpstr>
      <vt:lpstr>Matrix of measures interactions</vt:lpstr>
      <vt:lpstr>Source of detail does not matter</vt:lpstr>
      <vt:lpstr>Whole Dwelling Assessment</vt:lpstr>
      <vt:lpstr>Path A B or C separate</vt:lpstr>
      <vt:lpstr>BS 7913  Historic Significance Assessment</vt:lpstr>
      <vt:lpstr>Annex C Ventilation Assessment</vt:lpstr>
      <vt:lpstr>Upgrade Ventilation if: </vt:lpstr>
      <vt:lpstr>Upgrade Ventilation:</vt:lpstr>
      <vt:lpstr>PIV Positive Inward ventilation</vt:lpstr>
      <vt:lpstr>PAS 2035 Design</vt:lpstr>
      <vt:lpstr>Path A</vt:lpstr>
      <vt:lpstr>Path B or C: also requires</vt:lpstr>
      <vt:lpstr>Path C also requires:</vt:lpstr>
      <vt:lpstr>Installation</vt:lpstr>
      <vt:lpstr>Moisture Evaluation</vt:lpstr>
      <vt:lpstr>Questionnaire to Client</vt:lpstr>
      <vt:lpstr>Retrofit Evaluator (RE) </vt:lpstr>
      <vt:lpstr>Appendix A Qualifications</vt:lpstr>
      <vt:lpstr>Data warehouse</vt:lpstr>
      <vt:lpstr>Summary</vt:lpstr>
      <vt:lpstr>Next Steps</vt:lpstr>
      <vt:lpstr>PowerPoint Presentation</vt:lpstr>
      <vt:lpstr>Sampler</vt:lpstr>
      <vt:lpstr>Feedback</vt:lpstr>
      <vt:lpstr>© GBE 2010-2019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UKCEEDRetrofit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Retrofitting Practical Toolkit for Architects</dc:title>
  <dc:creator>Brian Murphy</dc:creator>
  <cp:lastModifiedBy>Brian Murphy</cp:lastModifiedBy>
  <cp:revision>285</cp:revision>
  <cp:lastPrinted>2019-06-06T19:15:41Z</cp:lastPrinted>
  <dcterms:created xsi:type="dcterms:W3CDTF">2010-03-15T04:12:11Z</dcterms:created>
  <dcterms:modified xsi:type="dcterms:W3CDTF">2019-06-06T19:16:00Z</dcterms:modified>
</cp:coreProperties>
</file>